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92" r:id="rId5"/>
    <p:sldId id="351" r:id="rId6"/>
    <p:sldId id="392" r:id="rId7"/>
    <p:sldId id="393" r:id="rId8"/>
    <p:sldId id="397" r:id="rId9"/>
    <p:sldId id="436" r:id="rId10"/>
    <p:sldId id="437" r:id="rId11"/>
    <p:sldId id="314" r:id="rId12"/>
    <p:sldId id="438" r:id="rId13"/>
    <p:sldId id="439" r:id="rId14"/>
    <p:sldId id="405" r:id="rId15"/>
    <p:sldId id="440" r:id="rId16"/>
    <p:sldId id="441" r:id="rId17"/>
    <p:sldId id="442" r:id="rId18"/>
    <p:sldId id="443" r:id="rId19"/>
    <p:sldId id="283" r:id="rId20"/>
    <p:sldId id="416" r:id="rId21"/>
    <p:sldId id="406" r:id="rId22"/>
    <p:sldId id="40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A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7CAF26-3DF3-4585-899E-4B4D461DBDF7}" v="321" dt="2021-01-27T14:24:18.819"/>
    <p1510:client id="{B260A4E4-74E4-E21D-4892-AA2C6FE748E6}" v="10" dt="2021-01-27T14:44:24.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Harrison" userId="7646f04428f4a8c3" providerId="LiveId" clId="{33AE9E48-29FD-4607-B081-8D9AA636035B}"/>
    <pc:docChg chg="delSld">
      <pc:chgData name="Katie Harrison" userId="7646f04428f4a8c3" providerId="LiveId" clId="{33AE9E48-29FD-4607-B081-8D9AA636035B}" dt="2019-09-19T10:46:28.109" v="0" actId="2696"/>
      <pc:docMkLst>
        <pc:docMk/>
      </pc:docMkLst>
      <pc:sldChg chg="del">
        <pc:chgData name="Katie Harrison" userId="7646f04428f4a8c3" providerId="LiveId" clId="{33AE9E48-29FD-4607-B081-8D9AA636035B}" dt="2019-09-19T10:46:28.109" v="0" actId="2696"/>
        <pc:sldMkLst>
          <pc:docMk/>
          <pc:sldMk cId="2756356128" sldId="286"/>
        </pc:sldMkLst>
      </pc:sldChg>
    </pc:docChg>
  </pc:docChgLst>
  <pc:docChgLst>
    <pc:chgData name="Katie Harrison" userId="7646f04428f4a8c3" providerId="LiveId" clId="{0EDD3B31-6AC3-4A92-970C-A417433FA2F7}"/>
    <pc:docChg chg="custSel modSld">
      <pc:chgData name="Katie Harrison" userId="7646f04428f4a8c3" providerId="LiveId" clId="{0EDD3B31-6AC3-4A92-970C-A417433FA2F7}" dt="2019-10-01T11:20:22.968" v="101" actId="790"/>
      <pc:docMkLst>
        <pc:docMk/>
      </pc:docMkLst>
      <pc:sldChg chg="addSp delSp modSp">
        <pc:chgData name="Katie Harrison" userId="7646f04428f4a8c3" providerId="LiveId" clId="{0EDD3B31-6AC3-4A92-970C-A417433FA2F7}" dt="2019-10-01T10:59:11.886" v="5" actId="14100"/>
        <pc:sldMkLst>
          <pc:docMk/>
          <pc:sldMk cId="659468674" sldId="256"/>
        </pc:sldMkLst>
        <pc:picChg chg="del">
          <ac:chgData name="Katie Harrison" userId="7646f04428f4a8c3" providerId="LiveId" clId="{0EDD3B31-6AC3-4A92-970C-A417433FA2F7}" dt="2019-10-01T10:58:55.756" v="0" actId="478"/>
          <ac:picMkLst>
            <pc:docMk/>
            <pc:sldMk cId="659468674" sldId="256"/>
            <ac:picMk id="3" creationId="{5DB69919-B77F-4183-ABA9-C1CFC3FB6EBE}"/>
          </ac:picMkLst>
        </pc:picChg>
        <pc:picChg chg="add mod">
          <ac:chgData name="Katie Harrison" userId="7646f04428f4a8c3" providerId="LiveId" clId="{0EDD3B31-6AC3-4A92-970C-A417433FA2F7}" dt="2019-10-01T10:59:11.886" v="5" actId="14100"/>
          <ac:picMkLst>
            <pc:docMk/>
            <pc:sldMk cId="659468674" sldId="256"/>
            <ac:picMk id="4" creationId="{ED5A28A6-F5F4-445B-AC38-0AE76769C32B}"/>
          </ac:picMkLst>
        </pc:picChg>
      </pc:sldChg>
      <pc:sldChg chg="addSp delSp modSp">
        <pc:chgData name="Katie Harrison" userId="7646f04428f4a8c3" providerId="LiveId" clId="{0EDD3B31-6AC3-4A92-970C-A417433FA2F7}" dt="2019-10-01T11:08:54.002" v="81" actId="14100"/>
        <pc:sldMkLst>
          <pc:docMk/>
          <pc:sldMk cId="3476934783" sldId="263"/>
        </pc:sldMkLst>
        <pc:picChg chg="add mod">
          <ac:chgData name="Katie Harrison" userId="7646f04428f4a8c3" providerId="LiveId" clId="{0EDD3B31-6AC3-4A92-970C-A417433FA2F7}" dt="2019-10-01T11:08:54.002" v="81" actId="14100"/>
          <ac:picMkLst>
            <pc:docMk/>
            <pc:sldMk cId="3476934783" sldId="263"/>
            <ac:picMk id="2" creationId="{4F5EE614-3D30-40D1-8CBC-6517D6B31069}"/>
          </ac:picMkLst>
        </pc:picChg>
        <pc:picChg chg="del">
          <ac:chgData name="Katie Harrison" userId="7646f04428f4a8c3" providerId="LiveId" clId="{0EDD3B31-6AC3-4A92-970C-A417433FA2F7}" dt="2019-10-01T11:08:17.163" v="78" actId="478"/>
          <ac:picMkLst>
            <pc:docMk/>
            <pc:sldMk cId="3476934783" sldId="263"/>
            <ac:picMk id="3" creationId="{CE588A27-EC58-44D9-ABBC-17BDB7A35B0D}"/>
          </ac:picMkLst>
        </pc:picChg>
      </pc:sldChg>
      <pc:sldChg chg="addSp delSp modSp">
        <pc:chgData name="Katie Harrison" userId="7646f04428f4a8c3" providerId="LiveId" clId="{0EDD3B31-6AC3-4A92-970C-A417433FA2F7}" dt="2019-10-01T11:15:55.882" v="85" actId="14100"/>
        <pc:sldMkLst>
          <pc:docMk/>
          <pc:sldMk cId="2876985536" sldId="264"/>
        </pc:sldMkLst>
        <pc:picChg chg="del">
          <ac:chgData name="Katie Harrison" userId="7646f04428f4a8c3" providerId="LiveId" clId="{0EDD3B31-6AC3-4A92-970C-A417433FA2F7}" dt="2019-10-01T11:15:27.935" v="82" actId="478"/>
          <ac:picMkLst>
            <pc:docMk/>
            <pc:sldMk cId="2876985536" sldId="264"/>
            <ac:picMk id="2" creationId="{CC4E822A-1158-4C76-955E-3FC718AF125C}"/>
          </ac:picMkLst>
        </pc:picChg>
        <pc:picChg chg="add mod">
          <ac:chgData name="Katie Harrison" userId="7646f04428f4a8c3" providerId="LiveId" clId="{0EDD3B31-6AC3-4A92-970C-A417433FA2F7}" dt="2019-10-01T11:15:55.882" v="85" actId="14100"/>
          <ac:picMkLst>
            <pc:docMk/>
            <pc:sldMk cId="2876985536" sldId="264"/>
            <ac:picMk id="3" creationId="{0C32D3CA-CB2D-474F-8BD7-37E7BE805036}"/>
          </ac:picMkLst>
        </pc:picChg>
      </pc:sldChg>
      <pc:sldChg chg="addSp delSp modSp">
        <pc:chgData name="Katie Harrison" userId="7646f04428f4a8c3" providerId="LiveId" clId="{0EDD3B31-6AC3-4A92-970C-A417433FA2F7}" dt="2019-10-01T11:03:59.300" v="76" actId="14100"/>
        <pc:sldMkLst>
          <pc:docMk/>
          <pc:sldMk cId="2725769990" sldId="276"/>
        </pc:sldMkLst>
        <pc:picChg chg="del">
          <ac:chgData name="Katie Harrison" userId="7646f04428f4a8c3" providerId="LiveId" clId="{0EDD3B31-6AC3-4A92-970C-A417433FA2F7}" dt="2019-10-01T11:03:14.193" v="73" actId="478"/>
          <ac:picMkLst>
            <pc:docMk/>
            <pc:sldMk cId="2725769990" sldId="276"/>
            <ac:picMk id="2" creationId="{98D13B47-E1A1-48F8-9809-4182525D37F1}"/>
          </ac:picMkLst>
        </pc:picChg>
        <pc:picChg chg="add mod">
          <ac:chgData name="Katie Harrison" userId="7646f04428f4a8c3" providerId="LiveId" clId="{0EDD3B31-6AC3-4A92-970C-A417433FA2F7}" dt="2019-10-01T11:03:59.300" v="76" actId="14100"/>
          <ac:picMkLst>
            <pc:docMk/>
            <pc:sldMk cId="2725769990" sldId="276"/>
            <ac:picMk id="3" creationId="{F8052172-BB5B-428E-B4F3-7EC49D17A5C6}"/>
          </ac:picMkLst>
        </pc:picChg>
      </pc:sldChg>
      <pc:sldChg chg="modSp">
        <pc:chgData name="Katie Harrison" userId="7646f04428f4a8c3" providerId="LiveId" clId="{0EDD3B31-6AC3-4A92-970C-A417433FA2F7}" dt="2019-10-01T11:20:22.968" v="101" actId="790"/>
        <pc:sldMkLst>
          <pc:docMk/>
          <pc:sldMk cId="737016717" sldId="281"/>
        </pc:sldMkLst>
        <pc:spChg chg="mod">
          <ac:chgData name="Katie Harrison" userId="7646f04428f4a8c3" providerId="LiveId" clId="{0EDD3B31-6AC3-4A92-970C-A417433FA2F7}" dt="2019-10-01T11:20:22.968" v="101" actId="790"/>
          <ac:spMkLst>
            <pc:docMk/>
            <pc:sldMk cId="737016717" sldId="281"/>
            <ac:spMk id="2" creationId="{8BF8FF3A-CCB6-4C00-BE1D-69C19DDF1840}"/>
          </ac:spMkLst>
        </pc:spChg>
        <pc:spChg chg="mod">
          <ac:chgData name="Katie Harrison" userId="7646f04428f4a8c3" providerId="LiveId" clId="{0EDD3B31-6AC3-4A92-970C-A417433FA2F7}" dt="2019-10-01T11:03:10.410" v="72" actId="20577"/>
          <ac:spMkLst>
            <pc:docMk/>
            <pc:sldMk cId="737016717" sldId="281"/>
            <ac:spMk id="3" creationId="{0A279344-BE91-4FEB-84A7-F20B8103DEB4}"/>
          </ac:spMkLst>
        </pc:spChg>
      </pc:sldChg>
      <pc:sldChg chg="modSp">
        <pc:chgData name="Katie Harrison" userId="7646f04428f4a8c3" providerId="LiveId" clId="{0EDD3B31-6AC3-4A92-970C-A417433FA2F7}" dt="2019-10-01T11:08:04.018" v="77"/>
        <pc:sldMkLst>
          <pc:docMk/>
          <pc:sldMk cId="2278883916" sldId="283"/>
        </pc:sldMkLst>
        <pc:spChg chg="mod">
          <ac:chgData name="Katie Harrison" userId="7646f04428f4a8c3" providerId="LiveId" clId="{0EDD3B31-6AC3-4A92-970C-A417433FA2F7}" dt="2019-10-01T11:08:04.018" v="77"/>
          <ac:spMkLst>
            <pc:docMk/>
            <pc:sldMk cId="2278883916" sldId="283"/>
            <ac:spMk id="4" creationId="{2CBEBA27-10EA-4585-8B3F-C2B40A9B643D}"/>
          </ac:spMkLst>
        </pc:spChg>
      </pc:sldChg>
      <pc:sldChg chg="modSp">
        <pc:chgData name="Katie Harrison" userId="7646f04428f4a8c3" providerId="LiveId" clId="{0EDD3B31-6AC3-4A92-970C-A417433FA2F7}" dt="2019-10-01T11:19:49.172" v="98" actId="207"/>
        <pc:sldMkLst>
          <pc:docMk/>
          <pc:sldMk cId="766568778" sldId="285"/>
        </pc:sldMkLst>
        <pc:spChg chg="mod">
          <ac:chgData name="Katie Harrison" userId="7646f04428f4a8c3" providerId="LiveId" clId="{0EDD3B31-6AC3-4A92-970C-A417433FA2F7}" dt="2019-10-01T11:19:49.172" v="98" actId="207"/>
          <ac:spMkLst>
            <pc:docMk/>
            <pc:sldMk cId="766568778" sldId="285"/>
            <ac:spMk id="2" creationId="{1773A2B5-C057-470B-9AA6-15816843A142}"/>
          </ac:spMkLst>
        </pc:spChg>
      </pc:sldChg>
    </pc:docChg>
  </pc:docChgLst>
  <pc:docChgLst>
    <pc:chgData name="Ruth Bosomworth" userId="6e6f17bc-7310-44fd-bedc-2be212f4634e" providerId="ADAL" clId="{8B7CAF26-3DF3-4585-899E-4B4D461DBDF7}"/>
    <pc:docChg chg="undo custSel addSld delSld modSld">
      <pc:chgData name="Ruth Bosomworth" userId="6e6f17bc-7310-44fd-bedc-2be212f4634e" providerId="ADAL" clId="{8B7CAF26-3DF3-4585-899E-4B4D461DBDF7}" dt="2021-01-27T14:24:39.944" v="482" actId="20577"/>
      <pc:docMkLst>
        <pc:docMk/>
      </pc:docMkLst>
      <pc:sldChg chg="modSp mod">
        <pc:chgData name="Ruth Bosomworth" userId="6e6f17bc-7310-44fd-bedc-2be212f4634e" providerId="ADAL" clId="{8B7CAF26-3DF3-4585-899E-4B4D461DBDF7}" dt="2021-01-27T14:15:48.975" v="391" actId="14100"/>
        <pc:sldMkLst>
          <pc:docMk/>
          <pc:sldMk cId="2278883916" sldId="283"/>
        </pc:sldMkLst>
        <pc:spChg chg="mod">
          <ac:chgData name="Ruth Bosomworth" userId="6e6f17bc-7310-44fd-bedc-2be212f4634e" providerId="ADAL" clId="{8B7CAF26-3DF3-4585-899E-4B4D461DBDF7}" dt="2021-01-27T14:15:48.975" v="391" actId="14100"/>
          <ac:spMkLst>
            <pc:docMk/>
            <pc:sldMk cId="2278883916" sldId="283"/>
            <ac:spMk id="5" creationId="{B0F095B9-7B81-4C55-8891-C08AD7047FF2}"/>
          </ac:spMkLst>
        </pc:spChg>
      </pc:sldChg>
      <pc:sldChg chg="addSp delSp modSp mod">
        <pc:chgData name="Ruth Bosomworth" userId="6e6f17bc-7310-44fd-bedc-2be212f4634e" providerId="ADAL" clId="{8B7CAF26-3DF3-4585-899E-4B4D461DBDF7}" dt="2021-01-27T12:57:29.958" v="5" actId="14100"/>
        <pc:sldMkLst>
          <pc:docMk/>
          <pc:sldMk cId="2360800188" sldId="292"/>
        </pc:sldMkLst>
        <pc:picChg chg="del">
          <ac:chgData name="Ruth Bosomworth" userId="6e6f17bc-7310-44fd-bedc-2be212f4634e" providerId="ADAL" clId="{8B7CAF26-3DF3-4585-899E-4B4D461DBDF7}" dt="2021-01-27T12:56:59.467" v="0" actId="478"/>
          <ac:picMkLst>
            <pc:docMk/>
            <pc:sldMk cId="2360800188" sldId="292"/>
            <ac:picMk id="3" creationId="{1BD7ACD8-6D92-4A85-AC9B-58B50B7C39A8}"/>
          </ac:picMkLst>
        </pc:picChg>
        <pc:picChg chg="add mod">
          <ac:chgData name="Ruth Bosomworth" userId="6e6f17bc-7310-44fd-bedc-2be212f4634e" providerId="ADAL" clId="{8B7CAF26-3DF3-4585-899E-4B4D461DBDF7}" dt="2021-01-27T12:57:29.958" v="5" actId="14100"/>
          <ac:picMkLst>
            <pc:docMk/>
            <pc:sldMk cId="2360800188" sldId="292"/>
            <ac:picMk id="4" creationId="{7BC5EC1E-AC89-409E-AA21-16BB3AC0A05F}"/>
          </ac:picMkLst>
        </pc:picChg>
      </pc:sldChg>
      <pc:sldChg chg="addSp delSp modSp mod">
        <pc:chgData name="Ruth Bosomworth" userId="6e6f17bc-7310-44fd-bedc-2be212f4634e" providerId="ADAL" clId="{8B7CAF26-3DF3-4585-899E-4B4D461DBDF7}" dt="2021-01-27T13:26:43.383" v="247" actId="1076"/>
        <pc:sldMkLst>
          <pc:docMk/>
          <pc:sldMk cId="3467201219" sldId="314"/>
        </pc:sldMkLst>
        <pc:spChg chg="mod">
          <ac:chgData name="Ruth Bosomworth" userId="6e6f17bc-7310-44fd-bedc-2be212f4634e" providerId="ADAL" clId="{8B7CAF26-3DF3-4585-899E-4B4D461DBDF7}" dt="2021-01-27T13:18:43.610" v="220" actId="20577"/>
          <ac:spMkLst>
            <pc:docMk/>
            <pc:sldMk cId="3467201219" sldId="314"/>
            <ac:spMk id="6" creationId="{C31DF43F-B660-4B01-86E8-7BF99AEFEDD2}"/>
          </ac:spMkLst>
        </pc:spChg>
        <pc:spChg chg="del">
          <ac:chgData name="Ruth Bosomworth" userId="6e6f17bc-7310-44fd-bedc-2be212f4634e" providerId="ADAL" clId="{8B7CAF26-3DF3-4585-899E-4B4D461DBDF7}" dt="2021-01-27T13:17:40.345" v="213" actId="478"/>
          <ac:spMkLst>
            <pc:docMk/>
            <pc:sldMk cId="3467201219" sldId="314"/>
            <ac:spMk id="8" creationId="{8D43C80D-95EB-4DE0-A5F1-54D1FD13E0B5}"/>
          </ac:spMkLst>
        </pc:spChg>
        <pc:spChg chg="del">
          <ac:chgData name="Ruth Bosomworth" userId="6e6f17bc-7310-44fd-bedc-2be212f4634e" providerId="ADAL" clId="{8B7CAF26-3DF3-4585-899E-4B4D461DBDF7}" dt="2021-01-27T13:17:38.419" v="212" actId="478"/>
          <ac:spMkLst>
            <pc:docMk/>
            <pc:sldMk cId="3467201219" sldId="314"/>
            <ac:spMk id="9" creationId="{A67378E4-97DF-4648-A168-5AE480148F60}"/>
          </ac:spMkLst>
        </pc:spChg>
        <pc:spChg chg="add mod">
          <ac:chgData name="Ruth Bosomworth" userId="6e6f17bc-7310-44fd-bedc-2be212f4634e" providerId="ADAL" clId="{8B7CAF26-3DF3-4585-899E-4B4D461DBDF7}" dt="2021-01-27T13:24:50.837" v="226"/>
          <ac:spMkLst>
            <pc:docMk/>
            <pc:sldMk cId="3467201219" sldId="314"/>
            <ac:spMk id="14" creationId="{2BDB123B-4B35-4E35-912D-D904CC974951}"/>
          </ac:spMkLst>
        </pc:spChg>
        <pc:spChg chg="add mod">
          <ac:chgData name="Ruth Bosomworth" userId="6e6f17bc-7310-44fd-bedc-2be212f4634e" providerId="ADAL" clId="{8B7CAF26-3DF3-4585-899E-4B4D461DBDF7}" dt="2021-01-27T13:26:00.825" v="238" actId="1076"/>
          <ac:spMkLst>
            <pc:docMk/>
            <pc:sldMk cId="3467201219" sldId="314"/>
            <ac:spMk id="16" creationId="{8ACA7982-A09D-4E52-875F-D2AC32DA3492}"/>
          </ac:spMkLst>
        </pc:spChg>
        <pc:spChg chg="del">
          <ac:chgData name="Ruth Bosomworth" userId="6e6f17bc-7310-44fd-bedc-2be212f4634e" providerId="ADAL" clId="{8B7CAF26-3DF3-4585-899E-4B4D461DBDF7}" dt="2021-01-27T13:17:50.211" v="216" actId="478"/>
          <ac:spMkLst>
            <pc:docMk/>
            <pc:sldMk cId="3467201219" sldId="314"/>
            <ac:spMk id="19" creationId="{C4BD177D-2E38-4F81-9504-954A54159A5D}"/>
          </ac:spMkLst>
        </pc:spChg>
        <pc:spChg chg="del">
          <ac:chgData name="Ruth Bosomworth" userId="6e6f17bc-7310-44fd-bedc-2be212f4634e" providerId="ADAL" clId="{8B7CAF26-3DF3-4585-899E-4B4D461DBDF7}" dt="2021-01-27T13:17:54.224" v="218" actId="478"/>
          <ac:spMkLst>
            <pc:docMk/>
            <pc:sldMk cId="3467201219" sldId="314"/>
            <ac:spMk id="22" creationId="{EDC5406F-0416-4DD9-AF0C-CC23C7D69D08}"/>
          </ac:spMkLst>
        </pc:spChg>
        <pc:spChg chg="add mod">
          <ac:chgData name="Ruth Bosomworth" userId="6e6f17bc-7310-44fd-bedc-2be212f4634e" providerId="ADAL" clId="{8B7CAF26-3DF3-4585-899E-4B4D461DBDF7}" dt="2021-01-27T13:25:46.507" v="234"/>
          <ac:spMkLst>
            <pc:docMk/>
            <pc:sldMk cId="3467201219" sldId="314"/>
            <ac:spMk id="23" creationId="{A0F06D21-66EB-4E07-8661-6B51AB367228}"/>
          </ac:spMkLst>
        </pc:spChg>
        <pc:spChg chg="del">
          <ac:chgData name="Ruth Bosomworth" userId="6e6f17bc-7310-44fd-bedc-2be212f4634e" providerId="ADAL" clId="{8B7CAF26-3DF3-4585-899E-4B4D461DBDF7}" dt="2021-01-27T13:17:43.192" v="214" actId="478"/>
          <ac:spMkLst>
            <pc:docMk/>
            <pc:sldMk cId="3467201219" sldId="314"/>
            <ac:spMk id="25" creationId="{90AAD2E1-1C2C-44E2-A3DF-338C18C18693}"/>
          </ac:spMkLst>
        </pc:spChg>
        <pc:spChg chg="del">
          <ac:chgData name="Ruth Bosomworth" userId="6e6f17bc-7310-44fd-bedc-2be212f4634e" providerId="ADAL" clId="{8B7CAF26-3DF3-4585-899E-4B4D461DBDF7}" dt="2021-01-27T13:17:45.197" v="215" actId="478"/>
          <ac:spMkLst>
            <pc:docMk/>
            <pc:sldMk cId="3467201219" sldId="314"/>
            <ac:spMk id="28" creationId="{9E245B0A-A54A-4BE2-8CD1-897FDC79E02C}"/>
          </ac:spMkLst>
        </pc:spChg>
        <pc:spChg chg="del">
          <ac:chgData name="Ruth Bosomworth" userId="6e6f17bc-7310-44fd-bedc-2be212f4634e" providerId="ADAL" clId="{8B7CAF26-3DF3-4585-899E-4B4D461DBDF7}" dt="2021-01-27T13:17:52.436" v="217" actId="478"/>
          <ac:spMkLst>
            <pc:docMk/>
            <pc:sldMk cId="3467201219" sldId="314"/>
            <ac:spMk id="31" creationId="{59052ACE-260E-47C5-89D0-4F9DA75CA40C}"/>
          </ac:spMkLst>
        </pc:spChg>
        <pc:grpChg chg="add mod">
          <ac:chgData name="Ruth Bosomworth" userId="6e6f17bc-7310-44fd-bedc-2be212f4634e" providerId="ADAL" clId="{8B7CAF26-3DF3-4585-899E-4B4D461DBDF7}" dt="2021-01-27T13:26:39.792" v="246" actId="1076"/>
          <ac:grpSpMkLst>
            <pc:docMk/>
            <pc:sldMk cId="3467201219" sldId="314"/>
            <ac:grpSpMk id="17" creationId="{1A714794-26D2-4CEB-AE2F-5F2970661DE8}"/>
          </ac:grpSpMkLst>
        </pc:grpChg>
        <pc:grpChg chg="add mod">
          <ac:chgData name="Ruth Bosomworth" userId="6e6f17bc-7310-44fd-bedc-2be212f4634e" providerId="ADAL" clId="{8B7CAF26-3DF3-4585-899E-4B4D461DBDF7}" dt="2021-01-27T13:25:46.507" v="234"/>
          <ac:grpSpMkLst>
            <pc:docMk/>
            <pc:sldMk cId="3467201219" sldId="314"/>
            <ac:grpSpMk id="18" creationId="{859928A5-4084-43C2-90B0-17BE96866175}"/>
          </ac:grpSpMkLst>
        </pc:grpChg>
        <pc:picChg chg="add del">
          <ac:chgData name="Ruth Bosomworth" userId="6e6f17bc-7310-44fd-bedc-2be212f4634e" providerId="ADAL" clId="{8B7CAF26-3DF3-4585-899E-4B4D461DBDF7}" dt="2021-01-27T13:25:10.767" v="228"/>
          <ac:picMkLst>
            <pc:docMk/>
            <pc:sldMk cId="3467201219" sldId="314"/>
            <ac:picMk id="3" creationId="{937F3231-B4C5-4B11-BCDD-01BE548FB945}"/>
          </ac:picMkLst>
        </pc:picChg>
        <pc:picChg chg="add mod">
          <ac:chgData name="Ruth Bosomworth" userId="6e6f17bc-7310-44fd-bedc-2be212f4634e" providerId="ADAL" clId="{8B7CAF26-3DF3-4585-899E-4B4D461DBDF7}" dt="2021-01-27T13:25:46.507" v="234"/>
          <ac:picMkLst>
            <pc:docMk/>
            <pc:sldMk cId="3467201219" sldId="314"/>
            <ac:picMk id="21" creationId="{4890047D-5BA7-4AFB-8FFD-9B659B4EAFF7}"/>
          </ac:picMkLst>
        </pc:picChg>
        <pc:picChg chg="add mod">
          <ac:chgData name="Ruth Bosomworth" userId="6e6f17bc-7310-44fd-bedc-2be212f4634e" providerId="ADAL" clId="{8B7CAF26-3DF3-4585-899E-4B4D461DBDF7}" dt="2021-01-27T13:26:43.383" v="247" actId="1076"/>
          <ac:picMkLst>
            <pc:docMk/>
            <pc:sldMk cId="3467201219" sldId="314"/>
            <ac:picMk id="24" creationId="{2C8D6EA8-D488-4B3B-898D-8E0F106E8B47}"/>
          </ac:picMkLst>
        </pc:picChg>
        <pc:cxnChg chg="add mod">
          <ac:chgData name="Ruth Bosomworth" userId="6e6f17bc-7310-44fd-bedc-2be212f4634e" providerId="ADAL" clId="{8B7CAF26-3DF3-4585-899E-4B4D461DBDF7}" dt="2021-01-27T13:25:46.507" v="234"/>
          <ac:cxnSpMkLst>
            <pc:docMk/>
            <pc:sldMk cId="3467201219" sldId="314"/>
            <ac:cxnSpMk id="20" creationId="{E77DC723-9024-49DB-8E00-8DDBB1E559CF}"/>
          </ac:cxnSpMkLst>
        </pc:cxnChg>
      </pc:sldChg>
      <pc:sldChg chg="addSp delSp modSp mod">
        <pc:chgData name="Ruth Bosomworth" userId="6e6f17bc-7310-44fd-bedc-2be212f4634e" providerId="ADAL" clId="{8B7CAF26-3DF3-4585-899E-4B4D461DBDF7}" dt="2021-01-27T12:57:53.328" v="11" actId="14100"/>
        <pc:sldMkLst>
          <pc:docMk/>
          <pc:sldMk cId="3297388977" sldId="351"/>
        </pc:sldMkLst>
        <pc:picChg chg="del">
          <ac:chgData name="Ruth Bosomworth" userId="6e6f17bc-7310-44fd-bedc-2be212f4634e" providerId="ADAL" clId="{8B7CAF26-3DF3-4585-899E-4B4D461DBDF7}" dt="2021-01-27T12:57:33.044" v="6" actId="478"/>
          <ac:picMkLst>
            <pc:docMk/>
            <pc:sldMk cId="3297388977" sldId="351"/>
            <ac:picMk id="3" creationId="{C810705C-D19C-4B57-8360-18B2FF44BF7F}"/>
          </ac:picMkLst>
        </pc:picChg>
        <pc:picChg chg="add mod">
          <ac:chgData name="Ruth Bosomworth" userId="6e6f17bc-7310-44fd-bedc-2be212f4634e" providerId="ADAL" clId="{8B7CAF26-3DF3-4585-899E-4B4D461DBDF7}" dt="2021-01-27T12:57:53.328" v="11" actId="14100"/>
          <ac:picMkLst>
            <pc:docMk/>
            <pc:sldMk cId="3297388977" sldId="351"/>
            <ac:picMk id="4" creationId="{BAB87A9C-D85A-44EF-BA3A-F2C9A5231186}"/>
          </ac:picMkLst>
        </pc:picChg>
      </pc:sldChg>
      <pc:sldChg chg="modSp mod">
        <pc:chgData name="Ruth Bosomworth" userId="6e6f17bc-7310-44fd-bedc-2be212f4634e" providerId="ADAL" clId="{8B7CAF26-3DF3-4585-899E-4B4D461DBDF7}" dt="2021-01-27T14:24:39.944" v="482" actId="20577"/>
        <pc:sldMkLst>
          <pc:docMk/>
          <pc:sldMk cId="4042991766" sldId="392"/>
        </pc:sldMkLst>
        <pc:spChg chg="mod">
          <ac:chgData name="Ruth Bosomworth" userId="6e6f17bc-7310-44fd-bedc-2be212f4634e" providerId="ADAL" clId="{8B7CAF26-3DF3-4585-899E-4B4D461DBDF7}" dt="2021-01-27T14:24:39.944" v="482" actId="20577"/>
          <ac:spMkLst>
            <pc:docMk/>
            <pc:sldMk cId="4042991766" sldId="392"/>
            <ac:spMk id="3" creationId="{0A279344-BE91-4FEB-84A7-F20B8103DEB4}"/>
          </ac:spMkLst>
        </pc:spChg>
        <pc:spChg chg="mod">
          <ac:chgData name="Ruth Bosomworth" userId="6e6f17bc-7310-44fd-bedc-2be212f4634e" providerId="ADAL" clId="{8B7CAF26-3DF3-4585-899E-4B4D461DBDF7}" dt="2021-01-27T12:58:52.124" v="16" actId="255"/>
          <ac:spMkLst>
            <pc:docMk/>
            <pc:sldMk cId="4042991766" sldId="392"/>
            <ac:spMk id="9" creationId="{E712388B-3EEF-4976-81AF-180849C1C9B5}"/>
          </ac:spMkLst>
        </pc:spChg>
      </pc:sldChg>
      <pc:sldChg chg="addSp delSp modSp mod">
        <pc:chgData name="Ruth Bosomworth" userId="6e6f17bc-7310-44fd-bedc-2be212f4634e" providerId="ADAL" clId="{8B7CAF26-3DF3-4585-899E-4B4D461DBDF7}" dt="2021-01-27T13:06:43.930" v="142" actId="1076"/>
        <pc:sldMkLst>
          <pc:docMk/>
          <pc:sldMk cId="2689312799" sldId="397"/>
        </pc:sldMkLst>
        <pc:spChg chg="del">
          <ac:chgData name="Ruth Bosomworth" userId="6e6f17bc-7310-44fd-bedc-2be212f4634e" providerId="ADAL" clId="{8B7CAF26-3DF3-4585-899E-4B4D461DBDF7}" dt="2021-01-27T13:01:04.586" v="84" actId="478"/>
          <ac:spMkLst>
            <pc:docMk/>
            <pc:sldMk cId="2689312799" sldId="397"/>
            <ac:spMk id="3" creationId="{2DEB3A5E-C587-4E1C-BE4C-81A8CEBF7A7A}"/>
          </ac:spMkLst>
        </pc:spChg>
        <pc:spChg chg="mod">
          <ac:chgData name="Ruth Bosomworth" userId="6e6f17bc-7310-44fd-bedc-2be212f4634e" providerId="ADAL" clId="{8B7CAF26-3DF3-4585-899E-4B4D461DBDF7}" dt="2021-01-27T13:04:47.483" v="95" actId="255"/>
          <ac:spMkLst>
            <pc:docMk/>
            <pc:sldMk cId="2689312799" sldId="397"/>
            <ac:spMk id="6" creationId="{C31DF43F-B660-4B01-86E8-7BF99AEFEDD2}"/>
          </ac:spMkLst>
        </pc:spChg>
        <pc:spChg chg="add mod">
          <ac:chgData name="Ruth Bosomworth" userId="6e6f17bc-7310-44fd-bedc-2be212f4634e" providerId="ADAL" clId="{8B7CAF26-3DF3-4585-899E-4B4D461DBDF7}" dt="2021-01-27T13:05:30.603" v="104" actId="1076"/>
          <ac:spMkLst>
            <pc:docMk/>
            <pc:sldMk cId="2689312799" sldId="397"/>
            <ac:spMk id="12" creationId="{0F26A212-F6C5-46A4-AD99-1BAFBC5D23DE}"/>
          </ac:spMkLst>
        </pc:spChg>
        <pc:spChg chg="add mod">
          <ac:chgData name="Ruth Bosomworth" userId="6e6f17bc-7310-44fd-bedc-2be212f4634e" providerId="ADAL" clId="{8B7CAF26-3DF3-4585-899E-4B4D461DBDF7}" dt="2021-01-27T13:06:43.930" v="142" actId="1076"/>
          <ac:spMkLst>
            <pc:docMk/>
            <pc:sldMk cId="2689312799" sldId="397"/>
            <ac:spMk id="13" creationId="{49F265B3-DC75-4301-80ED-6206146945FB}"/>
          </ac:spMkLst>
        </pc:spChg>
        <pc:spChg chg="del">
          <ac:chgData name="Ruth Bosomworth" userId="6e6f17bc-7310-44fd-bedc-2be212f4634e" providerId="ADAL" clId="{8B7CAF26-3DF3-4585-899E-4B4D461DBDF7}" dt="2021-01-27T13:01:06.462" v="85" actId="478"/>
          <ac:spMkLst>
            <pc:docMk/>
            <pc:sldMk cId="2689312799" sldId="397"/>
            <ac:spMk id="14" creationId="{49B2E23D-0999-442E-A9A8-F89117D7FE39}"/>
          </ac:spMkLst>
        </pc:spChg>
        <pc:spChg chg="add mod">
          <ac:chgData name="Ruth Bosomworth" userId="6e6f17bc-7310-44fd-bedc-2be212f4634e" providerId="ADAL" clId="{8B7CAF26-3DF3-4585-899E-4B4D461DBDF7}" dt="2021-01-27T13:06:38.779" v="141" actId="1076"/>
          <ac:spMkLst>
            <pc:docMk/>
            <pc:sldMk cId="2689312799" sldId="397"/>
            <ac:spMk id="15" creationId="{9607F2F3-8501-4440-AF81-EB641935CAD1}"/>
          </ac:spMkLst>
        </pc:spChg>
        <pc:spChg chg="del">
          <ac:chgData name="Ruth Bosomworth" userId="6e6f17bc-7310-44fd-bedc-2be212f4634e" providerId="ADAL" clId="{8B7CAF26-3DF3-4585-899E-4B4D461DBDF7}" dt="2021-01-27T13:01:10.810" v="87" actId="478"/>
          <ac:spMkLst>
            <pc:docMk/>
            <pc:sldMk cId="2689312799" sldId="397"/>
            <ac:spMk id="26" creationId="{95CB1FAF-4838-4EC4-88F3-7D9D721C4342}"/>
          </ac:spMkLst>
        </pc:spChg>
        <pc:picChg chg="add mod">
          <ac:chgData name="Ruth Bosomworth" userId="6e6f17bc-7310-44fd-bedc-2be212f4634e" providerId="ADAL" clId="{8B7CAF26-3DF3-4585-899E-4B4D461DBDF7}" dt="2021-01-27T13:05:14.374" v="102" actId="14100"/>
          <ac:picMkLst>
            <pc:docMk/>
            <pc:sldMk cId="2689312799" sldId="397"/>
            <ac:picMk id="7" creationId="{9D7C236C-764A-4B82-AC2F-E62C8F539D7A}"/>
          </ac:picMkLst>
        </pc:picChg>
        <pc:picChg chg="del">
          <ac:chgData name="Ruth Bosomworth" userId="6e6f17bc-7310-44fd-bedc-2be212f4634e" providerId="ADAL" clId="{8B7CAF26-3DF3-4585-899E-4B4D461DBDF7}" dt="2021-01-27T13:01:08.299" v="86" actId="478"/>
          <ac:picMkLst>
            <pc:docMk/>
            <pc:sldMk cId="2689312799" sldId="397"/>
            <ac:picMk id="23" creationId="{23937E91-4B84-4BBA-A7E4-3DA07CF6651A}"/>
          </ac:picMkLst>
        </pc:picChg>
      </pc:sldChg>
      <pc:sldChg chg="modSp mod">
        <pc:chgData name="Ruth Bosomworth" userId="6e6f17bc-7310-44fd-bedc-2be212f4634e" providerId="ADAL" clId="{8B7CAF26-3DF3-4585-899E-4B4D461DBDF7}" dt="2021-01-27T14:18:09.832" v="407" actId="255"/>
        <pc:sldMkLst>
          <pc:docMk/>
          <pc:sldMk cId="2190123080" sldId="404"/>
        </pc:sldMkLst>
        <pc:spChg chg="mod">
          <ac:chgData name="Ruth Bosomworth" userId="6e6f17bc-7310-44fd-bedc-2be212f4634e" providerId="ADAL" clId="{8B7CAF26-3DF3-4585-899E-4B4D461DBDF7}" dt="2021-01-27T14:18:09.832" v="407" actId="255"/>
          <ac:spMkLst>
            <pc:docMk/>
            <pc:sldMk cId="2190123080" sldId="404"/>
            <ac:spMk id="7" creationId="{329DB18F-CD91-4D09-9C61-3F75969DC443}"/>
          </ac:spMkLst>
        </pc:spChg>
      </pc:sldChg>
      <pc:sldChg chg="addSp delSp modSp mod">
        <pc:chgData name="Ruth Bosomworth" userId="6e6f17bc-7310-44fd-bedc-2be212f4634e" providerId="ADAL" clId="{8B7CAF26-3DF3-4585-899E-4B4D461DBDF7}" dt="2021-01-27T13:47:39.636" v="324" actId="1076"/>
        <pc:sldMkLst>
          <pc:docMk/>
          <pc:sldMk cId="3148730790" sldId="405"/>
        </pc:sldMkLst>
        <pc:spChg chg="del">
          <ac:chgData name="Ruth Bosomworth" userId="6e6f17bc-7310-44fd-bedc-2be212f4634e" providerId="ADAL" clId="{8B7CAF26-3DF3-4585-899E-4B4D461DBDF7}" dt="2021-01-27T13:30:31.840" v="284" actId="478"/>
          <ac:spMkLst>
            <pc:docMk/>
            <pc:sldMk cId="3148730790" sldId="405"/>
            <ac:spMk id="3" creationId="{E6298F3E-FBC2-40C7-98E5-B0731AFD892F}"/>
          </ac:spMkLst>
        </pc:spChg>
        <pc:spChg chg="mod">
          <ac:chgData name="Ruth Bosomworth" userId="6e6f17bc-7310-44fd-bedc-2be212f4634e" providerId="ADAL" clId="{8B7CAF26-3DF3-4585-899E-4B4D461DBDF7}" dt="2021-01-27T13:31:57.554" v="289" actId="20577"/>
          <ac:spMkLst>
            <pc:docMk/>
            <pc:sldMk cId="3148730790" sldId="405"/>
            <ac:spMk id="6" creationId="{C31DF43F-B660-4B01-86E8-7BF99AEFEDD2}"/>
          </ac:spMkLst>
        </pc:spChg>
        <pc:spChg chg="del">
          <ac:chgData name="Ruth Bosomworth" userId="6e6f17bc-7310-44fd-bedc-2be212f4634e" providerId="ADAL" clId="{8B7CAF26-3DF3-4585-899E-4B4D461DBDF7}" dt="2021-01-27T13:30:34.581" v="285" actId="478"/>
          <ac:spMkLst>
            <pc:docMk/>
            <pc:sldMk cId="3148730790" sldId="405"/>
            <ac:spMk id="7" creationId="{C8FDC3C3-9B28-46BC-92B2-10860974B987}"/>
          </ac:spMkLst>
        </pc:spChg>
        <pc:spChg chg="add mod">
          <ac:chgData name="Ruth Bosomworth" userId="6e6f17bc-7310-44fd-bedc-2be212f4634e" providerId="ADAL" clId="{8B7CAF26-3DF3-4585-899E-4B4D461DBDF7}" dt="2021-01-27T13:47:39.636" v="324" actId="1076"/>
          <ac:spMkLst>
            <pc:docMk/>
            <pc:sldMk cId="3148730790" sldId="405"/>
            <ac:spMk id="10" creationId="{61CDAE36-D5CC-4899-9E3A-431CC77F38FD}"/>
          </ac:spMkLst>
        </pc:spChg>
        <pc:spChg chg="add mod">
          <ac:chgData name="Ruth Bosomworth" userId="6e6f17bc-7310-44fd-bedc-2be212f4634e" providerId="ADAL" clId="{8B7CAF26-3DF3-4585-899E-4B4D461DBDF7}" dt="2021-01-27T13:47:35.970" v="323" actId="1076"/>
          <ac:spMkLst>
            <pc:docMk/>
            <pc:sldMk cId="3148730790" sldId="405"/>
            <ac:spMk id="12" creationId="{DE8B0447-1D0C-4019-991C-1FA6B74F815D}"/>
          </ac:spMkLst>
        </pc:spChg>
        <pc:picChg chg="del">
          <ac:chgData name="Ruth Bosomworth" userId="6e6f17bc-7310-44fd-bedc-2be212f4634e" providerId="ADAL" clId="{8B7CAF26-3DF3-4585-899E-4B4D461DBDF7}" dt="2021-01-27T13:30:36.355" v="286" actId="478"/>
          <ac:picMkLst>
            <pc:docMk/>
            <pc:sldMk cId="3148730790" sldId="405"/>
            <ac:picMk id="8" creationId="{7678D4C6-9C2E-4231-BB98-C8F929CFCBF8}"/>
          </ac:picMkLst>
        </pc:picChg>
        <pc:picChg chg="add mod">
          <ac:chgData name="Ruth Bosomworth" userId="6e6f17bc-7310-44fd-bedc-2be212f4634e" providerId="ADAL" clId="{8B7CAF26-3DF3-4585-899E-4B4D461DBDF7}" dt="2021-01-27T13:47:32.715" v="322" actId="14100"/>
          <ac:picMkLst>
            <pc:docMk/>
            <pc:sldMk cId="3148730790" sldId="405"/>
            <ac:picMk id="11" creationId="{FAD2CB81-9DB4-4653-A758-35BA4FA8F70D}"/>
          </ac:picMkLst>
        </pc:picChg>
      </pc:sldChg>
      <pc:sldChg chg="addSp delSp modSp mod">
        <pc:chgData name="Ruth Bosomworth" userId="6e6f17bc-7310-44fd-bedc-2be212f4634e" providerId="ADAL" clId="{8B7CAF26-3DF3-4585-899E-4B4D461DBDF7}" dt="2021-01-27T14:17:19.833" v="399" actId="14100"/>
        <pc:sldMkLst>
          <pc:docMk/>
          <pc:sldMk cId="1861806920" sldId="406"/>
        </pc:sldMkLst>
        <pc:picChg chg="del">
          <ac:chgData name="Ruth Bosomworth" userId="6e6f17bc-7310-44fd-bedc-2be212f4634e" providerId="ADAL" clId="{8B7CAF26-3DF3-4585-899E-4B4D461DBDF7}" dt="2021-01-27T14:16:42.212" v="396" actId="478"/>
          <ac:picMkLst>
            <pc:docMk/>
            <pc:sldMk cId="1861806920" sldId="406"/>
            <ac:picMk id="3" creationId="{4FE68115-615C-41E2-9056-DA85AF451EA4}"/>
          </ac:picMkLst>
        </pc:picChg>
        <pc:picChg chg="add mod">
          <ac:chgData name="Ruth Bosomworth" userId="6e6f17bc-7310-44fd-bedc-2be212f4634e" providerId="ADAL" clId="{8B7CAF26-3DF3-4585-899E-4B4D461DBDF7}" dt="2021-01-27T14:17:19.833" v="399" actId="14100"/>
          <ac:picMkLst>
            <pc:docMk/>
            <pc:sldMk cId="1861806920" sldId="406"/>
            <ac:picMk id="4" creationId="{B5392AAD-2C02-427F-B427-BF602091DA94}"/>
          </ac:picMkLst>
        </pc:picChg>
      </pc:sldChg>
      <pc:sldChg chg="addSp delSp modSp mod">
        <pc:chgData name="Ruth Bosomworth" userId="6e6f17bc-7310-44fd-bedc-2be212f4634e" providerId="ADAL" clId="{8B7CAF26-3DF3-4585-899E-4B4D461DBDF7}" dt="2021-01-27T14:16:36.531" v="395" actId="14100"/>
        <pc:sldMkLst>
          <pc:docMk/>
          <pc:sldMk cId="2681797509" sldId="416"/>
        </pc:sldMkLst>
        <pc:picChg chg="del">
          <ac:chgData name="Ruth Bosomworth" userId="6e6f17bc-7310-44fd-bedc-2be212f4634e" providerId="ADAL" clId="{8B7CAF26-3DF3-4585-899E-4B4D461DBDF7}" dt="2021-01-27T14:15:52.765" v="392" actId="478"/>
          <ac:picMkLst>
            <pc:docMk/>
            <pc:sldMk cId="2681797509" sldId="416"/>
            <ac:picMk id="2" creationId="{A16F3F91-E18E-4618-BF43-14549619E762}"/>
          </ac:picMkLst>
        </pc:picChg>
        <pc:picChg chg="add mod">
          <ac:chgData name="Ruth Bosomworth" userId="6e6f17bc-7310-44fd-bedc-2be212f4634e" providerId="ADAL" clId="{8B7CAF26-3DF3-4585-899E-4B4D461DBDF7}" dt="2021-01-27T14:16:36.531" v="395" actId="14100"/>
          <ac:picMkLst>
            <pc:docMk/>
            <pc:sldMk cId="2681797509" sldId="416"/>
            <ac:picMk id="4" creationId="{CC52E3B8-C11B-4F4D-903A-0F8D61F1A967}"/>
          </ac:picMkLst>
        </pc:picChg>
      </pc:sldChg>
      <pc:sldChg chg="del">
        <pc:chgData name="Ruth Bosomworth" userId="6e6f17bc-7310-44fd-bedc-2be212f4634e" providerId="ADAL" clId="{8B7CAF26-3DF3-4585-899E-4B4D461DBDF7}" dt="2021-01-27T13:01:55.840" v="89" actId="2696"/>
        <pc:sldMkLst>
          <pc:docMk/>
          <pc:sldMk cId="3120072039" sldId="427"/>
        </pc:sldMkLst>
      </pc:sldChg>
      <pc:sldChg chg="del">
        <pc:chgData name="Ruth Bosomworth" userId="6e6f17bc-7310-44fd-bedc-2be212f4634e" providerId="ADAL" clId="{8B7CAF26-3DF3-4585-899E-4B4D461DBDF7}" dt="2021-01-27T13:01:55.840" v="89" actId="2696"/>
        <pc:sldMkLst>
          <pc:docMk/>
          <pc:sldMk cId="4289756073" sldId="428"/>
        </pc:sldMkLst>
      </pc:sldChg>
      <pc:sldChg chg="del">
        <pc:chgData name="Ruth Bosomworth" userId="6e6f17bc-7310-44fd-bedc-2be212f4634e" providerId="ADAL" clId="{8B7CAF26-3DF3-4585-899E-4B4D461DBDF7}" dt="2021-01-27T13:23:41.004" v="221" actId="2696"/>
        <pc:sldMkLst>
          <pc:docMk/>
          <pc:sldMk cId="1161142252" sldId="430"/>
        </pc:sldMkLst>
      </pc:sldChg>
      <pc:sldChg chg="del">
        <pc:chgData name="Ruth Bosomworth" userId="6e6f17bc-7310-44fd-bedc-2be212f4634e" providerId="ADAL" clId="{8B7CAF26-3DF3-4585-899E-4B4D461DBDF7}" dt="2021-01-27T13:01:55.840" v="89" actId="2696"/>
        <pc:sldMkLst>
          <pc:docMk/>
          <pc:sldMk cId="3115846176" sldId="431"/>
        </pc:sldMkLst>
      </pc:sldChg>
      <pc:sldChg chg="del">
        <pc:chgData name="Ruth Bosomworth" userId="6e6f17bc-7310-44fd-bedc-2be212f4634e" providerId="ADAL" clId="{8B7CAF26-3DF3-4585-899E-4B4D461DBDF7}" dt="2021-01-27T13:23:41.004" v="221" actId="2696"/>
        <pc:sldMkLst>
          <pc:docMk/>
          <pc:sldMk cId="3651803986" sldId="432"/>
        </pc:sldMkLst>
      </pc:sldChg>
      <pc:sldChg chg="del">
        <pc:chgData name="Ruth Bosomworth" userId="6e6f17bc-7310-44fd-bedc-2be212f4634e" providerId="ADAL" clId="{8B7CAF26-3DF3-4585-899E-4B4D461DBDF7}" dt="2021-01-27T13:32:13.874" v="290" actId="2696"/>
        <pc:sldMkLst>
          <pc:docMk/>
          <pc:sldMk cId="2241025377" sldId="433"/>
        </pc:sldMkLst>
      </pc:sldChg>
      <pc:sldChg chg="del">
        <pc:chgData name="Ruth Bosomworth" userId="6e6f17bc-7310-44fd-bedc-2be212f4634e" providerId="ADAL" clId="{8B7CAF26-3DF3-4585-899E-4B4D461DBDF7}" dt="2021-01-27T13:32:13.874" v="290" actId="2696"/>
        <pc:sldMkLst>
          <pc:docMk/>
          <pc:sldMk cId="3819644595" sldId="434"/>
        </pc:sldMkLst>
      </pc:sldChg>
      <pc:sldChg chg="del">
        <pc:chgData name="Ruth Bosomworth" userId="6e6f17bc-7310-44fd-bedc-2be212f4634e" providerId="ADAL" clId="{8B7CAF26-3DF3-4585-899E-4B4D461DBDF7}" dt="2021-01-27T13:32:13.874" v="290" actId="2696"/>
        <pc:sldMkLst>
          <pc:docMk/>
          <pc:sldMk cId="4124725087" sldId="435"/>
        </pc:sldMkLst>
      </pc:sldChg>
      <pc:sldChg chg="add del">
        <pc:chgData name="Ruth Bosomworth" userId="6e6f17bc-7310-44fd-bedc-2be212f4634e" providerId="ADAL" clId="{8B7CAF26-3DF3-4585-899E-4B4D461DBDF7}" dt="2021-01-27T13:04:35.843" v="94" actId="2696"/>
        <pc:sldMkLst>
          <pc:docMk/>
          <pc:sldMk cId="2801482419" sldId="436"/>
        </pc:sldMkLst>
      </pc:sldChg>
      <pc:sldChg chg="addSp modSp add mod">
        <pc:chgData name="Ruth Bosomworth" userId="6e6f17bc-7310-44fd-bedc-2be212f4634e" providerId="ADAL" clId="{8B7CAF26-3DF3-4585-899E-4B4D461DBDF7}" dt="2021-01-27T13:13:52.082" v="184" actId="1076"/>
        <pc:sldMkLst>
          <pc:docMk/>
          <pc:sldMk cId="4187895612" sldId="436"/>
        </pc:sldMkLst>
        <pc:spChg chg="add mod">
          <ac:chgData name="Ruth Bosomworth" userId="6e6f17bc-7310-44fd-bedc-2be212f4634e" providerId="ADAL" clId="{8B7CAF26-3DF3-4585-899E-4B4D461DBDF7}" dt="2021-01-27T13:13:29.462" v="180" actId="1076"/>
          <ac:spMkLst>
            <pc:docMk/>
            <pc:sldMk cId="4187895612" sldId="436"/>
            <ac:spMk id="7" creationId="{F4882259-C5A8-4725-A8DF-C457F014254C}"/>
          </ac:spMkLst>
        </pc:spChg>
        <pc:spChg chg="add mod">
          <ac:chgData name="Ruth Bosomworth" userId="6e6f17bc-7310-44fd-bedc-2be212f4634e" providerId="ADAL" clId="{8B7CAF26-3DF3-4585-899E-4B4D461DBDF7}" dt="2021-01-27T13:13:52.082" v="184" actId="1076"/>
          <ac:spMkLst>
            <pc:docMk/>
            <pc:sldMk cId="4187895612" sldId="436"/>
            <ac:spMk id="8" creationId="{3418515F-33CD-44DD-864C-D51C429E1B3E}"/>
          </ac:spMkLst>
        </pc:spChg>
      </pc:sldChg>
      <pc:sldChg chg="add del">
        <pc:chgData name="Ruth Bosomworth" userId="6e6f17bc-7310-44fd-bedc-2be212f4634e" providerId="ADAL" clId="{8B7CAF26-3DF3-4585-899E-4B4D461DBDF7}" dt="2021-01-27T13:04:35.843" v="94" actId="2696"/>
        <pc:sldMkLst>
          <pc:docMk/>
          <pc:sldMk cId="1717896219" sldId="437"/>
        </pc:sldMkLst>
      </pc:sldChg>
      <pc:sldChg chg="addSp modSp add mod">
        <pc:chgData name="Ruth Bosomworth" userId="6e6f17bc-7310-44fd-bedc-2be212f4634e" providerId="ADAL" clId="{8B7CAF26-3DF3-4585-899E-4B4D461DBDF7}" dt="2021-01-27T13:17:29.076" v="210" actId="1076"/>
        <pc:sldMkLst>
          <pc:docMk/>
          <pc:sldMk cId="1720632693" sldId="437"/>
        </pc:sldMkLst>
        <pc:spChg chg="add mod">
          <ac:chgData name="Ruth Bosomworth" userId="6e6f17bc-7310-44fd-bedc-2be212f4634e" providerId="ADAL" clId="{8B7CAF26-3DF3-4585-899E-4B4D461DBDF7}" dt="2021-01-27T13:17:25.853" v="209" actId="1076"/>
          <ac:spMkLst>
            <pc:docMk/>
            <pc:sldMk cId="1720632693" sldId="437"/>
            <ac:spMk id="7" creationId="{9B8D893B-E517-44D1-9C65-D6F077B11C0B}"/>
          </ac:spMkLst>
        </pc:spChg>
        <pc:spChg chg="add mod">
          <ac:chgData name="Ruth Bosomworth" userId="6e6f17bc-7310-44fd-bedc-2be212f4634e" providerId="ADAL" clId="{8B7CAF26-3DF3-4585-899E-4B4D461DBDF7}" dt="2021-01-27T13:17:29.076" v="210" actId="1076"/>
          <ac:spMkLst>
            <pc:docMk/>
            <pc:sldMk cId="1720632693" sldId="437"/>
            <ac:spMk id="8" creationId="{14D8931B-41F4-4880-A58D-BE493C9457F9}"/>
          </ac:spMkLst>
        </pc:spChg>
        <pc:spChg chg="add mod">
          <ac:chgData name="Ruth Bosomworth" userId="6e6f17bc-7310-44fd-bedc-2be212f4634e" providerId="ADAL" clId="{8B7CAF26-3DF3-4585-899E-4B4D461DBDF7}" dt="2021-01-27T13:17:21.387" v="208" actId="1076"/>
          <ac:spMkLst>
            <pc:docMk/>
            <pc:sldMk cId="1720632693" sldId="437"/>
            <ac:spMk id="10" creationId="{0BB21437-E0C6-468E-BC66-F157CF0EC473}"/>
          </ac:spMkLst>
        </pc:spChg>
        <pc:spChg chg="add mod">
          <ac:chgData name="Ruth Bosomworth" userId="6e6f17bc-7310-44fd-bedc-2be212f4634e" providerId="ADAL" clId="{8B7CAF26-3DF3-4585-899E-4B4D461DBDF7}" dt="2021-01-27T13:17:16.576" v="207" actId="1076"/>
          <ac:spMkLst>
            <pc:docMk/>
            <pc:sldMk cId="1720632693" sldId="437"/>
            <ac:spMk id="11" creationId="{8BE9CDE7-13CE-497F-820B-704968383E76}"/>
          </ac:spMkLst>
        </pc:spChg>
        <pc:picChg chg="add mod">
          <ac:chgData name="Ruth Bosomworth" userId="6e6f17bc-7310-44fd-bedc-2be212f4634e" providerId="ADAL" clId="{8B7CAF26-3DF3-4585-899E-4B4D461DBDF7}" dt="2021-01-27T13:17:11.577" v="206" actId="1076"/>
          <ac:picMkLst>
            <pc:docMk/>
            <pc:sldMk cId="1720632693" sldId="437"/>
            <ac:picMk id="9" creationId="{B8CEA0C1-E1F3-4B65-81F9-3EFEC7094E75}"/>
          </ac:picMkLst>
        </pc:picChg>
      </pc:sldChg>
      <pc:sldChg chg="add del">
        <pc:chgData name="Ruth Bosomworth" userId="6e6f17bc-7310-44fd-bedc-2be212f4634e" providerId="ADAL" clId="{8B7CAF26-3DF3-4585-899E-4B4D461DBDF7}" dt="2021-01-27T13:04:35.843" v="94" actId="2696"/>
        <pc:sldMkLst>
          <pc:docMk/>
          <pc:sldMk cId="1895969057" sldId="438"/>
        </pc:sldMkLst>
      </pc:sldChg>
      <pc:sldChg chg="add del">
        <pc:chgData name="Ruth Bosomworth" userId="6e6f17bc-7310-44fd-bedc-2be212f4634e" providerId="ADAL" clId="{8B7CAF26-3DF3-4585-899E-4B4D461DBDF7}" dt="2021-01-27T13:17:35.318" v="211" actId="2696"/>
        <pc:sldMkLst>
          <pc:docMk/>
          <pc:sldMk cId="2052297714" sldId="438"/>
        </pc:sldMkLst>
      </pc:sldChg>
      <pc:sldChg chg="addSp modSp add mod">
        <pc:chgData name="Ruth Bosomworth" userId="6e6f17bc-7310-44fd-bedc-2be212f4634e" providerId="ADAL" clId="{8B7CAF26-3DF3-4585-899E-4B4D461DBDF7}" dt="2021-01-27T13:28:54.731" v="272" actId="12"/>
        <pc:sldMkLst>
          <pc:docMk/>
          <pc:sldMk cId="4181430494" sldId="438"/>
        </pc:sldMkLst>
        <pc:spChg chg="add mod">
          <ac:chgData name="Ruth Bosomworth" userId="6e6f17bc-7310-44fd-bedc-2be212f4634e" providerId="ADAL" clId="{8B7CAF26-3DF3-4585-899E-4B4D461DBDF7}" dt="2021-01-27T13:28:35.141" v="267" actId="1076"/>
          <ac:spMkLst>
            <pc:docMk/>
            <pc:sldMk cId="4181430494" sldId="438"/>
            <ac:spMk id="9" creationId="{58B6008C-596D-4DAC-88D3-B4111060031D}"/>
          </ac:spMkLst>
        </pc:spChg>
        <pc:spChg chg="add mod">
          <ac:chgData name="Ruth Bosomworth" userId="6e6f17bc-7310-44fd-bedc-2be212f4634e" providerId="ADAL" clId="{8B7CAF26-3DF3-4585-899E-4B4D461DBDF7}" dt="2021-01-27T13:28:02.809" v="258"/>
          <ac:spMkLst>
            <pc:docMk/>
            <pc:sldMk cId="4181430494" sldId="438"/>
            <ac:spMk id="10" creationId="{380274F9-1117-4D13-B54E-676BC60A88E3}"/>
          </ac:spMkLst>
        </pc:spChg>
        <pc:spChg chg="add mod">
          <ac:chgData name="Ruth Bosomworth" userId="6e6f17bc-7310-44fd-bedc-2be212f4634e" providerId="ADAL" clId="{8B7CAF26-3DF3-4585-899E-4B4D461DBDF7}" dt="2021-01-27T13:28:54.731" v="272" actId="12"/>
          <ac:spMkLst>
            <pc:docMk/>
            <pc:sldMk cId="4181430494" sldId="438"/>
            <ac:spMk id="11" creationId="{5909220F-E856-44F9-A9D5-61C998099C28}"/>
          </ac:spMkLst>
        </pc:spChg>
        <pc:picChg chg="add mod">
          <ac:chgData name="Ruth Bosomworth" userId="6e6f17bc-7310-44fd-bedc-2be212f4634e" providerId="ADAL" clId="{8B7CAF26-3DF3-4585-899E-4B4D461DBDF7}" dt="2021-01-27T13:27:03.936" v="249" actId="1076"/>
          <ac:picMkLst>
            <pc:docMk/>
            <pc:sldMk cId="4181430494" sldId="438"/>
            <ac:picMk id="7" creationId="{EF89C380-A6DC-40F9-95C4-B703CA05027D}"/>
          </ac:picMkLst>
        </pc:picChg>
        <pc:picChg chg="add mod">
          <ac:chgData name="Ruth Bosomworth" userId="6e6f17bc-7310-44fd-bedc-2be212f4634e" providerId="ADAL" clId="{8B7CAF26-3DF3-4585-899E-4B4D461DBDF7}" dt="2021-01-27T13:27:17.696" v="252" actId="14100"/>
          <ac:picMkLst>
            <pc:docMk/>
            <pc:sldMk cId="4181430494" sldId="438"/>
            <ac:picMk id="8" creationId="{E574BE13-14C0-46E6-86A7-D76B98862614}"/>
          </ac:picMkLst>
        </pc:picChg>
      </pc:sldChg>
      <pc:sldChg chg="addSp modSp add mod">
        <pc:chgData name="Ruth Bosomworth" userId="6e6f17bc-7310-44fd-bedc-2be212f4634e" providerId="ADAL" clId="{8B7CAF26-3DF3-4585-899E-4B4D461DBDF7}" dt="2021-01-27T13:30:16.622" v="282" actId="14100"/>
        <pc:sldMkLst>
          <pc:docMk/>
          <pc:sldMk cId="459010972" sldId="439"/>
        </pc:sldMkLst>
        <pc:spChg chg="add mod">
          <ac:chgData name="Ruth Bosomworth" userId="6e6f17bc-7310-44fd-bedc-2be212f4634e" providerId="ADAL" clId="{8B7CAF26-3DF3-4585-899E-4B4D461DBDF7}" dt="2021-01-27T13:30:16.622" v="282" actId="14100"/>
          <ac:spMkLst>
            <pc:docMk/>
            <pc:sldMk cId="459010972" sldId="439"/>
            <ac:spMk id="7" creationId="{63BE3645-146F-468D-8EFA-16E4F2C05D15}"/>
          </ac:spMkLst>
        </pc:spChg>
      </pc:sldChg>
      <pc:sldChg chg="add del">
        <pc:chgData name="Ruth Bosomworth" userId="6e6f17bc-7310-44fd-bedc-2be212f4634e" providerId="ADAL" clId="{8B7CAF26-3DF3-4585-899E-4B4D461DBDF7}" dt="2021-01-27T13:04:35.843" v="94" actId="2696"/>
        <pc:sldMkLst>
          <pc:docMk/>
          <pc:sldMk cId="2684871317" sldId="439"/>
        </pc:sldMkLst>
      </pc:sldChg>
      <pc:sldChg chg="add del">
        <pc:chgData name="Ruth Bosomworth" userId="6e6f17bc-7310-44fd-bedc-2be212f4634e" providerId="ADAL" clId="{8B7CAF26-3DF3-4585-899E-4B4D461DBDF7}" dt="2021-01-27T13:17:35.318" v="211" actId="2696"/>
        <pc:sldMkLst>
          <pc:docMk/>
          <pc:sldMk cId="3738887758" sldId="439"/>
        </pc:sldMkLst>
      </pc:sldChg>
      <pc:sldChg chg="add del">
        <pc:chgData name="Ruth Bosomworth" userId="6e6f17bc-7310-44fd-bedc-2be212f4634e" providerId="ADAL" clId="{8B7CAF26-3DF3-4585-899E-4B4D461DBDF7}" dt="2021-01-27T13:30:23.733" v="283" actId="2696"/>
        <pc:sldMkLst>
          <pc:docMk/>
          <pc:sldMk cId="3537053147" sldId="440"/>
        </pc:sldMkLst>
      </pc:sldChg>
      <pc:sldChg chg="addSp modSp add mod">
        <pc:chgData name="Ruth Bosomworth" userId="6e6f17bc-7310-44fd-bedc-2be212f4634e" providerId="ADAL" clId="{8B7CAF26-3DF3-4585-899E-4B4D461DBDF7}" dt="2021-01-27T13:34:53.403" v="307" actId="1076"/>
        <pc:sldMkLst>
          <pc:docMk/>
          <pc:sldMk cId="3894162847" sldId="440"/>
        </pc:sldMkLst>
        <pc:spChg chg="add mod">
          <ac:chgData name="Ruth Bosomworth" userId="6e6f17bc-7310-44fd-bedc-2be212f4634e" providerId="ADAL" clId="{8B7CAF26-3DF3-4585-899E-4B4D461DBDF7}" dt="2021-01-27T13:33:58.473" v="300"/>
          <ac:spMkLst>
            <pc:docMk/>
            <pc:sldMk cId="3894162847" sldId="440"/>
            <ac:spMk id="7" creationId="{F9986599-CB42-4625-B844-FC1208F466BB}"/>
          </ac:spMkLst>
        </pc:spChg>
        <pc:spChg chg="add mod">
          <ac:chgData name="Ruth Bosomworth" userId="6e6f17bc-7310-44fd-bedc-2be212f4634e" providerId="ADAL" clId="{8B7CAF26-3DF3-4585-899E-4B4D461DBDF7}" dt="2021-01-27T13:34:10.479" v="301"/>
          <ac:spMkLst>
            <pc:docMk/>
            <pc:sldMk cId="3894162847" sldId="440"/>
            <ac:spMk id="9" creationId="{2BE24E14-6FD0-4C30-B29E-C382A0CA2EBD}"/>
          </ac:spMkLst>
        </pc:spChg>
        <pc:spChg chg="add mod">
          <ac:chgData name="Ruth Bosomworth" userId="6e6f17bc-7310-44fd-bedc-2be212f4634e" providerId="ADAL" clId="{8B7CAF26-3DF3-4585-899E-4B4D461DBDF7}" dt="2021-01-27T13:34:31.307" v="303" actId="255"/>
          <ac:spMkLst>
            <pc:docMk/>
            <pc:sldMk cId="3894162847" sldId="440"/>
            <ac:spMk id="11" creationId="{8F9D3F52-1D40-4FA9-BDDD-733B197A0D5B}"/>
          </ac:spMkLst>
        </pc:spChg>
        <pc:spChg chg="add mod">
          <ac:chgData name="Ruth Bosomworth" userId="6e6f17bc-7310-44fd-bedc-2be212f4634e" providerId="ADAL" clId="{8B7CAF26-3DF3-4585-899E-4B4D461DBDF7}" dt="2021-01-27T13:34:53.403" v="307" actId="1076"/>
          <ac:spMkLst>
            <pc:docMk/>
            <pc:sldMk cId="3894162847" sldId="440"/>
            <ac:spMk id="12" creationId="{93284C16-460A-477C-A7DC-2A8E6F040CA1}"/>
          </ac:spMkLst>
        </pc:spChg>
        <pc:grpChg chg="add mod">
          <ac:chgData name="Ruth Bosomworth" userId="6e6f17bc-7310-44fd-bedc-2be212f4634e" providerId="ADAL" clId="{8B7CAF26-3DF3-4585-899E-4B4D461DBDF7}" dt="2021-01-27T13:34:49.607" v="306" actId="1076"/>
          <ac:grpSpMkLst>
            <pc:docMk/>
            <pc:sldMk cId="3894162847" sldId="440"/>
            <ac:grpSpMk id="8" creationId="{0878D742-220E-4200-9F8F-001FDFB347C8}"/>
          </ac:grpSpMkLst>
        </pc:grpChg>
        <pc:picChg chg="add mod">
          <ac:chgData name="Ruth Bosomworth" userId="6e6f17bc-7310-44fd-bedc-2be212f4634e" providerId="ADAL" clId="{8B7CAF26-3DF3-4585-899E-4B4D461DBDF7}" dt="2021-01-27T13:34:10.479" v="301"/>
          <ac:picMkLst>
            <pc:docMk/>
            <pc:sldMk cId="3894162847" sldId="440"/>
            <ac:picMk id="10" creationId="{CFF1FF0B-647B-43B2-9F6E-52658EDC75FD}"/>
          </ac:picMkLst>
        </pc:picChg>
      </pc:sldChg>
      <pc:sldChg chg="addSp delSp modSp add mod">
        <pc:chgData name="Ruth Bosomworth" userId="6e6f17bc-7310-44fd-bedc-2be212f4634e" providerId="ADAL" clId="{8B7CAF26-3DF3-4585-899E-4B4D461DBDF7}" dt="2021-01-27T13:49:58.861" v="337" actId="14100"/>
        <pc:sldMkLst>
          <pc:docMk/>
          <pc:sldMk cId="1606942537" sldId="441"/>
        </pc:sldMkLst>
        <pc:spChg chg="add mod">
          <ac:chgData name="Ruth Bosomworth" userId="6e6f17bc-7310-44fd-bedc-2be212f4634e" providerId="ADAL" clId="{8B7CAF26-3DF3-4585-899E-4B4D461DBDF7}" dt="2021-01-27T13:48:31.270" v="325"/>
          <ac:spMkLst>
            <pc:docMk/>
            <pc:sldMk cId="1606942537" sldId="441"/>
            <ac:spMk id="8" creationId="{81CE1012-9378-4038-AF90-71D2CB4258E3}"/>
          </ac:spMkLst>
        </pc:spChg>
        <pc:spChg chg="add mod">
          <ac:chgData name="Ruth Bosomworth" userId="6e6f17bc-7310-44fd-bedc-2be212f4634e" providerId="ADAL" clId="{8B7CAF26-3DF3-4585-899E-4B4D461DBDF7}" dt="2021-01-27T13:48:31.270" v="325"/>
          <ac:spMkLst>
            <pc:docMk/>
            <pc:sldMk cId="1606942537" sldId="441"/>
            <ac:spMk id="10" creationId="{0103CA41-760B-4CFD-8EFC-983800C1C1C4}"/>
          </ac:spMkLst>
        </pc:spChg>
        <pc:spChg chg="add mod">
          <ac:chgData name="Ruth Bosomworth" userId="6e6f17bc-7310-44fd-bedc-2be212f4634e" providerId="ADAL" clId="{8B7CAF26-3DF3-4585-899E-4B4D461DBDF7}" dt="2021-01-27T13:48:39.176" v="326" actId="255"/>
          <ac:spMkLst>
            <pc:docMk/>
            <pc:sldMk cId="1606942537" sldId="441"/>
            <ac:spMk id="11" creationId="{99003A73-D2B8-494B-8A2F-B01C57C306D8}"/>
          </ac:spMkLst>
        </pc:spChg>
        <pc:spChg chg="add mod">
          <ac:chgData name="Ruth Bosomworth" userId="6e6f17bc-7310-44fd-bedc-2be212f4634e" providerId="ADAL" clId="{8B7CAF26-3DF3-4585-899E-4B4D461DBDF7}" dt="2021-01-27T13:49:58.861" v="337" actId="14100"/>
          <ac:spMkLst>
            <pc:docMk/>
            <pc:sldMk cId="1606942537" sldId="441"/>
            <ac:spMk id="12" creationId="{62E93ECD-0FB8-4F2C-B131-836F331201D7}"/>
          </ac:spMkLst>
        </pc:spChg>
        <pc:spChg chg="add del mod">
          <ac:chgData name="Ruth Bosomworth" userId="6e6f17bc-7310-44fd-bedc-2be212f4634e" providerId="ADAL" clId="{8B7CAF26-3DF3-4585-899E-4B4D461DBDF7}" dt="2021-01-27T13:49:53.313" v="336" actId="478"/>
          <ac:spMkLst>
            <pc:docMk/>
            <pc:sldMk cId="1606942537" sldId="441"/>
            <ac:spMk id="13" creationId="{33340F6D-0D44-4F40-9C10-D56B1013F1C3}"/>
          </ac:spMkLst>
        </pc:spChg>
        <pc:grpChg chg="add mod">
          <ac:chgData name="Ruth Bosomworth" userId="6e6f17bc-7310-44fd-bedc-2be212f4634e" providerId="ADAL" clId="{8B7CAF26-3DF3-4585-899E-4B4D461DBDF7}" dt="2021-01-27T13:49:04.913" v="331" actId="14100"/>
          <ac:grpSpMkLst>
            <pc:docMk/>
            <pc:sldMk cId="1606942537" sldId="441"/>
            <ac:grpSpMk id="7" creationId="{264F3F22-54F4-4149-BE4B-B39691BD86CA}"/>
          </ac:grpSpMkLst>
        </pc:grpChg>
        <pc:picChg chg="add mod">
          <ac:chgData name="Ruth Bosomworth" userId="6e6f17bc-7310-44fd-bedc-2be212f4634e" providerId="ADAL" clId="{8B7CAF26-3DF3-4585-899E-4B4D461DBDF7}" dt="2021-01-27T13:49:50.855" v="335" actId="14100"/>
          <ac:picMkLst>
            <pc:docMk/>
            <pc:sldMk cId="1606942537" sldId="441"/>
            <ac:picMk id="9" creationId="{281E433C-3ACF-4770-9ABC-7CA3FAF89F9C}"/>
          </ac:picMkLst>
        </pc:picChg>
      </pc:sldChg>
      <pc:sldChg chg="addSp modSp add mod">
        <pc:chgData name="Ruth Bosomworth" userId="6e6f17bc-7310-44fd-bedc-2be212f4634e" providerId="ADAL" clId="{8B7CAF26-3DF3-4585-899E-4B4D461DBDF7}" dt="2021-01-27T13:54:25.778" v="359" actId="1076"/>
        <pc:sldMkLst>
          <pc:docMk/>
          <pc:sldMk cId="907315362" sldId="442"/>
        </pc:sldMkLst>
        <pc:spChg chg="add mod">
          <ac:chgData name="Ruth Bosomworth" userId="6e6f17bc-7310-44fd-bedc-2be212f4634e" providerId="ADAL" clId="{8B7CAF26-3DF3-4585-899E-4B4D461DBDF7}" dt="2021-01-27T13:54:12.879" v="358" actId="1076"/>
          <ac:spMkLst>
            <pc:docMk/>
            <pc:sldMk cId="907315362" sldId="442"/>
            <ac:spMk id="7" creationId="{C46196DD-00A3-463C-AB78-C4694F6654DB}"/>
          </ac:spMkLst>
        </pc:spChg>
        <pc:spChg chg="add mod">
          <ac:chgData name="Ruth Bosomworth" userId="6e6f17bc-7310-44fd-bedc-2be212f4634e" providerId="ADAL" clId="{8B7CAF26-3DF3-4585-899E-4B4D461DBDF7}" dt="2021-01-27T13:53:45.539" v="354" actId="14100"/>
          <ac:spMkLst>
            <pc:docMk/>
            <pc:sldMk cId="907315362" sldId="442"/>
            <ac:spMk id="8" creationId="{339E20E2-4E89-463B-943B-0A49E438502C}"/>
          </ac:spMkLst>
        </pc:spChg>
        <pc:spChg chg="add mod">
          <ac:chgData name="Ruth Bosomworth" userId="6e6f17bc-7310-44fd-bedc-2be212f4634e" providerId="ADAL" clId="{8B7CAF26-3DF3-4585-899E-4B4D461DBDF7}" dt="2021-01-27T13:53:33.197" v="351" actId="1076"/>
          <ac:spMkLst>
            <pc:docMk/>
            <pc:sldMk cId="907315362" sldId="442"/>
            <ac:spMk id="10" creationId="{0A21F0E9-74FE-414F-A0EB-E26C2DCA971E}"/>
          </ac:spMkLst>
        </pc:spChg>
        <pc:spChg chg="add mod">
          <ac:chgData name="Ruth Bosomworth" userId="6e6f17bc-7310-44fd-bedc-2be212f4634e" providerId="ADAL" clId="{8B7CAF26-3DF3-4585-899E-4B4D461DBDF7}" dt="2021-01-27T13:54:25.778" v="359" actId="1076"/>
          <ac:spMkLst>
            <pc:docMk/>
            <pc:sldMk cId="907315362" sldId="442"/>
            <ac:spMk id="11" creationId="{7D457035-C61A-42D9-81C7-1F1B82762BF8}"/>
          </ac:spMkLst>
        </pc:spChg>
        <pc:picChg chg="add mod">
          <ac:chgData name="Ruth Bosomworth" userId="6e6f17bc-7310-44fd-bedc-2be212f4634e" providerId="ADAL" clId="{8B7CAF26-3DF3-4585-899E-4B4D461DBDF7}" dt="2021-01-27T13:53:56.290" v="355" actId="14100"/>
          <ac:picMkLst>
            <pc:docMk/>
            <pc:sldMk cId="907315362" sldId="442"/>
            <ac:picMk id="9" creationId="{8F736D19-83BF-4389-96B9-CBAFF16A4348}"/>
          </ac:picMkLst>
        </pc:picChg>
      </pc:sldChg>
      <pc:sldChg chg="addSp modSp add mod">
        <pc:chgData name="Ruth Bosomworth" userId="6e6f17bc-7310-44fd-bedc-2be212f4634e" providerId="ADAL" clId="{8B7CAF26-3DF3-4585-899E-4B4D461DBDF7}" dt="2021-01-27T14:14:32.860" v="386" actId="1076"/>
        <pc:sldMkLst>
          <pc:docMk/>
          <pc:sldMk cId="3811427462" sldId="443"/>
        </pc:sldMkLst>
        <pc:spChg chg="add mod">
          <ac:chgData name="Ruth Bosomworth" userId="6e6f17bc-7310-44fd-bedc-2be212f4634e" providerId="ADAL" clId="{8B7CAF26-3DF3-4585-899E-4B4D461DBDF7}" dt="2021-01-27T14:13:27.079" v="379" actId="14100"/>
          <ac:spMkLst>
            <pc:docMk/>
            <pc:sldMk cId="3811427462" sldId="443"/>
            <ac:spMk id="7" creationId="{9DC6DEA2-6B34-4492-8848-5440C8652898}"/>
          </ac:spMkLst>
        </pc:spChg>
        <pc:spChg chg="add mod">
          <ac:chgData name="Ruth Bosomworth" userId="6e6f17bc-7310-44fd-bedc-2be212f4634e" providerId="ADAL" clId="{8B7CAF26-3DF3-4585-899E-4B4D461DBDF7}" dt="2021-01-27T14:13:37.042" v="382" actId="14100"/>
          <ac:spMkLst>
            <pc:docMk/>
            <pc:sldMk cId="3811427462" sldId="443"/>
            <ac:spMk id="8" creationId="{A8BDA092-487C-4A51-A493-BF13AE22F766}"/>
          </ac:spMkLst>
        </pc:spChg>
        <pc:spChg chg="add mod">
          <ac:chgData name="Ruth Bosomworth" userId="6e6f17bc-7310-44fd-bedc-2be212f4634e" providerId="ADAL" clId="{8B7CAF26-3DF3-4585-899E-4B4D461DBDF7}" dt="2021-01-27T14:13:47.194" v="384" actId="1076"/>
          <ac:spMkLst>
            <pc:docMk/>
            <pc:sldMk cId="3811427462" sldId="443"/>
            <ac:spMk id="10" creationId="{A953155A-773D-4B35-83C1-06616EE3202E}"/>
          </ac:spMkLst>
        </pc:spChg>
        <pc:spChg chg="add mod">
          <ac:chgData name="Ruth Bosomworth" userId="6e6f17bc-7310-44fd-bedc-2be212f4634e" providerId="ADAL" clId="{8B7CAF26-3DF3-4585-899E-4B4D461DBDF7}" dt="2021-01-27T14:14:32.860" v="386" actId="1076"/>
          <ac:spMkLst>
            <pc:docMk/>
            <pc:sldMk cId="3811427462" sldId="443"/>
            <ac:spMk id="11" creationId="{86E7E454-FC8B-49FA-96D8-B0BDDB04543E}"/>
          </ac:spMkLst>
        </pc:spChg>
        <pc:picChg chg="add mod">
          <ac:chgData name="Ruth Bosomworth" userId="6e6f17bc-7310-44fd-bedc-2be212f4634e" providerId="ADAL" clId="{8B7CAF26-3DF3-4585-899E-4B4D461DBDF7}" dt="2021-01-27T14:13:29.588" v="380" actId="1076"/>
          <ac:picMkLst>
            <pc:docMk/>
            <pc:sldMk cId="3811427462" sldId="443"/>
            <ac:picMk id="9" creationId="{C1DF4AD9-EA37-4BC7-8C8D-009251846503}"/>
          </ac:picMkLst>
        </pc:picChg>
      </pc:sldChg>
    </pc:docChg>
  </pc:docChgLst>
  <pc:docChgLst>
    <pc:chgData name="Katie Harrison" userId="7646f04428f4a8c3" providerId="LiveId" clId="{BBFCB300-0D72-4C19-A6DB-BBA751383BD4}"/>
    <pc:docChg chg="custSel mod addSld delSld modSld">
      <pc:chgData name="Katie Harrison" userId="7646f04428f4a8c3" providerId="LiveId" clId="{BBFCB300-0D72-4C19-A6DB-BBA751383BD4}" dt="2020-05-20T08:42:50.408" v="401" actId="207"/>
      <pc:docMkLst>
        <pc:docMk/>
      </pc:docMkLst>
      <pc:sldChg chg="modSp mod">
        <pc:chgData name="Katie Harrison" userId="7646f04428f4a8c3" providerId="LiveId" clId="{BBFCB300-0D72-4C19-A6DB-BBA751383BD4}" dt="2020-05-20T07:54:22.652" v="52" actId="20577"/>
        <pc:sldMkLst>
          <pc:docMk/>
          <pc:sldMk cId="1514167895" sldId="277"/>
        </pc:sldMkLst>
        <pc:spChg chg="mod">
          <ac:chgData name="Katie Harrison" userId="7646f04428f4a8c3" providerId="LiveId" clId="{BBFCB300-0D72-4C19-A6DB-BBA751383BD4}" dt="2020-05-20T07:23:45.683" v="13" actId="255"/>
          <ac:spMkLst>
            <pc:docMk/>
            <pc:sldMk cId="1514167895" sldId="277"/>
            <ac:spMk id="2" creationId="{8BF8FF3A-CCB6-4C00-BE1D-69C19DDF1840}"/>
          </ac:spMkLst>
        </pc:spChg>
        <pc:spChg chg="mod">
          <ac:chgData name="Katie Harrison" userId="7646f04428f4a8c3" providerId="LiveId" clId="{BBFCB300-0D72-4C19-A6DB-BBA751383BD4}" dt="2020-05-20T07:54:22.652" v="52" actId="20577"/>
          <ac:spMkLst>
            <pc:docMk/>
            <pc:sldMk cId="1514167895" sldId="277"/>
            <ac:spMk id="3" creationId="{0A279344-BE91-4FEB-84A7-F20B8103DEB4}"/>
          </ac:spMkLst>
        </pc:spChg>
      </pc:sldChg>
      <pc:sldChg chg="modSp mod">
        <pc:chgData name="Katie Harrison" userId="7646f04428f4a8c3" providerId="LiveId" clId="{BBFCB300-0D72-4C19-A6DB-BBA751383BD4}" dt="2020-05-20T08:41:00.718" v="378" actId="255"/>
        <pc:sldMkLst>
          <pc:docMk/>
          <pc:sldMk cId="2278883916" sldId="283"/>
        </pc:sldMkLst>
        <pc:spChg chg="mod">
          <ac:chgData name="Katie Harrison" userId="7646f04428f4a8c3" providerId="LiveId" clId="{BBFCB300-0D72-4C19-A6DB-BBA751383BD4}" dt="2020-05-20T08:41:00.718" v="378" actId="255"/>
          <ac:spMkLst>
            <pc:docMk/>
            <pc:sldMk cId="2278883916" sldId="283"/>
            <ac:spMk id="5" creationId="{B0F095B9-7B81-4C55-8891-C08AD7047FF2}"/>
          </ac:spMkLst>
        </pc:spChg>
      </pc:sldChg>
      <pc:sldChg chg="modSp mod">
        <pc:chgData name="Katie Harrison" userId="7646f04428f4a8c3" providerId="LiveId" clId="{BBFCB300-0D72-4C19-A6DB-BBA751383BD4}" dt="2020-05-20T08:42:50.408" v="401" actId="207"/>
        <pc:sldMkLst>
          <pc:docMk/>
          <pc:sldMk cId="766568778" sldId="285"/>
        </pc:sldMkLst>
        <pc:spChg chg="mod">
          <ac:chgData name="Katie Harrison" userId="7646f04428f4a8c3" providerId="LiveId" clId="{BBFCB300-0D72-4C19-A6DB-BBA751383BD4}" dt="2020-05-20T08:42:50.408" v="401" actId="207"/>
          <ac:spMkLst>
            <pc:docMk/>
            <pc:sldMk cId="766568778" sldId="285"/>
            <ac:spMk id="2" creationId="{1773A2B5-C057-470B-9AA6-15816843A142}"/>
          </ac:spMkLst>
        </pc:spChg>
      </pc:sldChg>
      <pc:sldChg chg="addSp delSp modSp mod">
        <pc:chgData name="Katie Harrison" userId="7646f04428f4a8c3" providerId="LiveId" clId="{BBFCB300-0D72-4C19-A6DB-BBA751383BD4}" dt="2020-05-20T07:13:14.259" v="5" actId="14100"/>
        <pc:sldMkLst>
          <pc:docMk/>
          <pc:sldMk cId="2360800188" sldId="292"/>
        </pc:sldMkLst>
        <pc:picChg chg="del">
          <ac:chgData name="Katie Harrison" userId="7646f04428f4a8c3" providerId="LiveId" clId="{BBFCB300-0D72-4C19-A6DB-BBA751383BD4}" dt="2020-05-20T07:12:27.538" v="0" actId="478"/>
          <ac:picMkLst>
            <pc:docMk/>
            <pc:sldMk cId="2360800188" sldId="292"/>
            <ac:picMk id="3" creationId="{D1FB94F6-D941-4599-9B3A-A5E5135AC2BB}"/>
          </ac:picMkLst>
        </pc:picChg>
        <pc:picChg chg="add mod">
          <ac:chgData name="Katie Harrison" userId="7646f04428f4a8c3" providerId="LiveId" clId="{BBFCB300-0D72-4C19-A6DB-BBA751383BD4}" dt="2020-05-20T07:13:14.259" v="5" actId="14100"/>
          <ac:picMkLst>
            <pc:docMk/>
            <pc:sldMk cId="2360800188" sldId="292"/>
            <ac:picMk id="4" creationId="{B72CCB26-EC7A-40BC-85EE-F1DF1B2B094D}"/>
          </ac:picMkLst>
        </pc:picChg>
      </pc:sldChg>
      <pc:sldChg chg="addSp delSp modSp mod">
        <pc:chgData name="Katie Harrison" userId="7646f04428f4a8c3" providerId="LiveId" clId="{BBFCB300-0D72-4C19-A6DB-BBA751383BD4}" dt="2020-05-20T08:05:35.915" v="110" actId="14100"/>
        <pc:sldMkLst>
          <pc:docMk/>
          <pc:sldMk cId="2135144602" sldId="299"/>
        </pc:sldMkLst>
        <pc:spChg chg="mod">
          <ac:chgData name="Katie Harrison" userId="7646f04428f4a8c3" providerId="LiveId" clId="{BBFCB300-0D72-4C19-A6DB-BBA751383BD4}" dt="2020-05-20T07:56:25.797" v="60" actId="20577"/>
          <ac:spMkLst>
            <pc:docMk/>
            <pc:sldMk cId="2135144602" sldId="299"/>
            <ac:spMk id="6" creationId="{C31DF43F-B660-4B01-86E8-7BF99AEFEDD2}"/>
          </ac:spMkLst>
        </pc:spChg>
        <pc:spChg chg="del">
          <ac:chgData name="Katie Harrison" userId="7646f04428f4a8c3" providerId="LiveId" clId="{BBFCB300-0D72-4C19-A6DB-BBA751383BD4}" dt="2020-05-20T07:55:48.107" v="54" actId="478"/>
          <ac:spMkLst>
            <pc:docMk/>
            <pc:sldMk cId="2135144602" sldId="299"/>
            <ac:spMk id="10" creationId="{EFB71007-BF8E-4251-B06D-4068BF7CCAFB}"/>
          </ac:spMkLst>
        </pc:spChg>
        <pc:spChg chg="add mod">
          <ac:chgData name="Katie Harrison" userId="7646f04428f4a8c3" providerId="LiveId" clId="{BBFCB300-0D72-4C19-A6DB-BBA751383BD4}" dt="2020-05-20T07:59:39.732" v="68" actId="1076"/>
          <ac:spMkLst>
            <pc:docMk/>
            <pc:sldMk cId="2135144602" sldId="299"/>
            <ac:spMk id="11" creationId="{1D5EB1F5-FA9F-4AAA-88D7-64E2A0511CF8}"/>
          </ac:spMkLst>
        </pc:spChg>
        <pc:spChg chg="add mod">
          <ac:chgData name="Katie Harrison" userId="7646f04428f4a8c3" providerId="LiveId" clId="{BBFCB300-0D72-4C19-A6DB-BBA751383BD4}" dt="2020-05-20T08:00:19.539" v="74" actId="1076"/>
          <ac:spMkLst>
            <pc:docMk/>
            <pc:sldMk cId="2135144602" sldId="299"/>
            <ac:spMk id="12" creationId="{97C52AD2-AAFE-4993-BD23-01EA97E01E9D}"/>
          </ac:spMkLst>
        </pc:spChg>
        <pc:spChg chg="del mod">
          <ac:chgData name="Katie Harrison" userId="7646f04428f4a8c3" providerId="LiveId" clId="{BBFCB300-0D72-4C19-A6DB-BBA751383BD4}" dt="2020-05-20T07:55:52.499" v="57" actId="478"/>
          <ac:spMkLst>
            <pc:docMk/>
            <pc:sldMk cId="2135144602" sldId="299"/>
            <ac:spMk id="13" creationId="{2D9F19D6-5CC5-42D5-8811-22792D47C43B}"/>
          </ac:spMkLst>
        </pc:spChg>
        <pc:spChg chg="add mod">
          <ac:chgData name="Katie Harrison" userId="7646f04428f4a8c3" providerId="LiveId" clId="{BBFCB300-0D72-4C19-A6DB-BBA751383BD4}" dt="2020-05-20T08:03:21.848" v="82" actId="1076"/>
          <ac:spMkLst>
            <pc:docMk/>
            <pc:sldMk cId="2135144602" sldId="299"/>
            <ac:spMk id="14" creationId="{3DBAFCF6-B200-4607-9D38-CCB336DA5DCD}"/>
          </ac:spMkLst>
        </pc:spChg>
        <pc:spChg chg="add mod">
          <ac:chgData name="Katie Harrison" userId="7646f04428f4a8c3" providerId="LiveId" clId="{BBFCB300-0D72-4C19-A6DB-BBA751383BD4}" dt="2020-05-20T08:04:09.772" v="89" actId="122"/>
          <ac:spMkLst>
            <pc:docMk/>
            <pc:sldMk cId="2135144602" sldId="299"/>
            <ac:spMk id="15" creationId="{D11451B4-965E-4E8C-8D22-C71CCCB7D18A}"/>
          </ac:spMkLst>
        </pc:spChg>
        <pc:spChg chg="add mod">
          <ac:chgData name="Katie Harrison" userId="7646f04428f4a8c3" providerId="LiveId" clId="{BBFCB300-0D72-4C19-A6DB-BBA751383BD4}" dt="2020-05-20T08:05:01.788" v="99" actId="14100"/>
          <ac:spMkLst>
            <pc:docMk/>
            <pc:sldMk cId="2135144602" sldId="299"/>
            <ac:spMk id="16" creationId="{84003D23-2FBC-4896-8A0D-D34E986D5639}"/>
          </ac:spMkLst>
        </pc:spChg>
        <pc:spChg chg="add mod">
          <ac:chgData name="Katie Harrison" userId="7646f04428f4a8c3" providerId="LiveId" clId="{BBFCB300-0D72-4C19-A6DB-BBA751383BD4}" dt="2020-05-20T08:05:35.915" v="110" actId="14100"/>
          <ac:spMkLst>
            <pc:docMk/>
            <pc:sldMk cId="2135144602" sldId="299"/>
            <ac:spMk id="17" creationId="{4847B4C1-CB85-4EBF-A9E0-88C1006B3AEE}"/>
          </ac:spMkLst>
        </pc:spChg>
        <pc:picChg chg="del">
          <ac:chgData name="Katie Harrison" userId="7646f04428f4a8c3" providerId="LiveId" clId="{BBFCB300-0D72-4C19-A6DB-BBA751383BD4}" dt="2020-05-20T07:55:43.340" v="53" actId="478"/>
          <ac:picMkLst>
            <pc:docMk/>
            <pc:sldMk cId="2135144602" sldId="299"/>
            <ac:picMk id="3" creationId="{573DF3AA-AA2F-411B-B91C-D45649F54561}"/>
          </ac:picMkLst>
        </pc:picChg>
      </pc:sldChg>
      <pc:sldChg chg="addSp delSp modSp mod">
        <pc:chgData name="Katie Harrison" userId="7646f04428f4a8c3" providerId="LiveId" clId="{BBFCB300-0D72-4C19-A6DB-BBA751383BD4}" dt="2020-05-20T08:20:32.456" v="178" actId="1076"/>
        <pc:sldMkLst>
          <pc:docMk/>
          <pc:sldMk cId="3467201219" sldId="314"/>
        </pc:sldMkLst>
        <pc:spChg chg="mod">
          <ac:chgData name="Katie Harrison" userId="7646f04428f4a8c3" providerId="LiveId" clId="{BBFCB300-0D72-4C19-A6DB-BBA751383BD4}" dt="2020-05-20T08:19:40.826" v="169" actId="255"/>
          <ac:spMkLst>
            <pc:docMk/>
            <pc:sldMk cId="3467201219" sldId="314"/>
            <ac:spMk id="6" creationId="{C31DF43F-B660-4B01-86E8-7BF99AEFEDD2}"/>
          </ac:spMkLst>
        </pc:spChg>
        <pc:spChg chg="del">
          <ac:chgData name="Katie Harrison" userId="7646f04428f4a8c3" providerId="LiveId" clId="{BBFCB300-0D72-4C19-A6DB-BBA751383BD4}" dt="2020-05-20T08:18:51.371" v="163" actId="478"/>
          <ac:spMkLst>
            <pc:docMk/>
            <pc:sldMk cId="3467201219" sldId="314"/>
            <ac:spMk id="9" creationId="{BA448B95-8AAA-41E8-B2D3-9B80325A8346}"/>
          </ac:spMkLst>
        </pc:spChg>
        <pc:spChg chg="del">
          <ac:chgData name="Katie Harrison" userId="7646f04428f4a8c3" providerId="LiveId" clId="{BBFCB300-0D72-4C19-A6DB-BBA751383BD4}" dt="2020-05-20T08:19:01.999" v="166" actId="478"/>
          <ac:spMkLst>
            <pc:docMk/>
            <pc:sldMk cId="3467201219" sldId="314"/>
            <ac:spMk id="11" creationId="{0CF8E65C-9499-440D-91B0-6B45724E7656}"/>
          </ac:spMkLst>
        </pc:spChg>
        <pc:spChg chg="del">
          <ac:chgData name="Katie Harrison" userId="7646f04428f4a8c3" providerId="LiveId" clId="{BBFCB300-0D72-4C19-A6DB-BBA751383BD4}" dt="2020-05-20T08:18:57.888" v="164" actId="478"/>
          <ac:spMkLst>
            <pc:docMk/>
            <pc:sldMk cId="3467201219" sldId="314"/>
            <ac:spMk id="12" creationId="{22B1DF31-B587-4D36-B56D-65FDB00ACDDD}"/>
          </ac:spMkLst>
        </pc:spChg>
        <pc:spChg chg="add mod">
          <ac:chgData name="Katie Harrison" userId="7646f04428f4a8c3" providerId="LiveId" clId="{BBFCB300-0D72-4C19-A6DB-BBA751383BD4}" dt="2020-05-20T08:20:32.456" v="178" actId="1076"/>
          <ac:spMkLst>
            <pc:docMk/>
            <pc:sldMk cId="3467201219" sldId="314"/>
            <ac:spMk id="13" creationId="{F99F6FF3-499F-4B92-9BE0-E3B68860A9F6}"/>
          </ac:spMkLst>
        </pc:spChg>
        <pc:picChg chg="del">
          <ac:chgData name="Katie Harrison" userId="7646f04428f4a8c3" providerId="LiveId" clId="{BBFCB300-0D72-4C19-A6DB-BBA751383BD4}" dt="2020-05-20T08:18:59.748" v="165" actId="478"/>
          <ac:picMkLst>
            <pc:docMk/>
            <pc:sldMk cId="3467201219" sldId="314"/>
            <ac:picMk id="3" creationId="{C94A2379-8D4E-41AB-8BBF-8876914889B6}"/>
          </ac:picMkLst>
        </pc:picChg>
      </pc:sldChg>
      <pc:sldChg chg="addSp delSp modSp mod">
        <pc:chgData name="Katie Harrison" userId="7646f04428f4a8c3" providerId="LiveId" clId="{BBFCB300-0D72-4C19-A6DB-BBA751383BD4}" dt="2020-05-20T08:31:00.929" v="284" actId="1076"/>
        <pc:sldMkLst>
          <pc:docMk/>
          <pc:sldMk cId="1317902736" sldId="338"/>
        </pc:sldMkLst>
        <pc:spChg chg="mod">
          <ac:chgData name="Katie Harrison" userId="7646f04428f4a8c3" providerId="LiveId" clId="{BBFCB300-0D72-4C19-A6DB-BBA751383BD4}" dt="2020-05-20T08:29:55.736" v="271"/>
          <ac:spMkLst>
            <pc:docMk/>
            <pc:sldMk cId="1317902736" sldId="338"/>
            <ac:spMk id="6" creationId="{C31DF43F-B660-4B01-86E8-7BF99AEFEDD2}"/>
          </ac:spMkLst>
        </pc:spChg>
        <pc:spChg chg="del">
          <ac:chgData name="Katie Harrison" userId="7646f04428f4a8c3" providerId="LiveId" clId="{BBFCB300-0D72-4C19-A6DB-BBA751383BD4}" dt="2020-05-20T08:27:04.662" v="259" actId="478"/>
          <ac:spMkLst>
            <pc:docMk/>
            <pc:sldMk cId="1317902736" sldId="338"/>
            <ac:spMk id="10" creationId="{FEE9EEA1-492F-480A-B448-7EBA61115DAF}"/>
          </ac:spMkLst>
        </pc:spChg>
        <pc:spChg chg="add del mod">
          <ac:chgData name="Katie Harrison" userId="7646f04428f4a8c3" providerId="LiveId" clId="{BBFCB300-0D72-4C19-A6DB-BBA751383BD4}" dt="2020-05-20T08:29:18.646" v="266" actId="478"/>
          <ac:spMkLst>
            <pc:docMk/>
            <pc:sldMk cId="1317902736" sldId="338"/>
            <ac:spMk id="11" creationId="{EEE94082-9363-43F4-AB7E-75FA180CCC05}"/>
          </ac:spMkLst>
        </pc:spChg>
        <pc:spChg chg="add del mod">
          <ac:chgData name="Katie Harrison" userId="7646f04428f4a8c3" providerId="LiveId" clId="{BBFCB300-0D72-4C19-A6DB-BBA751383BD4}" dt="2020-05-20T08:30:18.387" v="274" actId="21"/>
          <ac:spMkLst>
            <pc:docMk/>
            <pc:sldMk cId="1317902736" sldId="338"/>
            <ac:spMk id="12" creationId="{7A82BEFF-2FB0-4F81-8BEE-1813C510A31A}"/>
          </ac:spMkLst>
        </pc:spChg>
        <pc:spChg chg="add mod">
          <ac:chgData name="Katie Harrison" userId="7646f04428f4a8c3" providerId="LiveId" clId="{BBFCB300-0D72-4C19-A6DB-BBA751383BD4}" dt="2020-05-20T08:31:00.929" v="284" actId="1076"/>
          <ac:spMkLst>
            <pc:docMk/>
            <pc:sldMk cId="1317902736" sldId="338"/>
            <ac:spMk id="13" creationId="{B78B3E39-496E-42F5-B433-A99675A20483}"/>
          </ac:spMkLst>
        </pc:spChg>
        <pc:spChg chg="del">
          <ac:chgData name="Katie Harrison" userId="7646f04428f4a8c3" providerId="LiveId" clId="{BBFCB300-0D72-4C19-A6DB-BBA751383BD4}" dt="2020-05-20T08:27:06.389" v="260" actId="478"/>
          <ac:spMkLst>
            <pc:docMk/>
            <pc:sldMk cId="1317902736" sldId="338"/>
            <ac:spMk id="14" creationId="{C2AC62EA-DF6E-4E0D-8AA0-BB81823B6ABB}"/>
          </ac:spMkLst>
        </pc:spChg>
        <pc:picChg chg="add del">
          <ac:chgData name="Katie Harrison" userId="7646f04428f4a8c3" providerId="LiveId" clId="{BBFCB300-0D72-4C19-A6DB-BBA751383BD4}" dt="2020-05-20T08:30:33.476" v="279"/>
          <ac:picMkLst>
            <pc:docMk/>
            <pc:sldMk cId="1317902736" sldId="338"/>
            <ac:picMk id="3" creationId="{42BC0FB9-2F2A-44A5-918F-65F81007C38C}"/>
          </ac:picMkLst>
        </pc:picChg>
        <pc:picChg chg="del">
          <ac:chgData name="Katie Harrison" userId="7646f04428f4a8c3" providerId="LiveId" clId="{BBFCB300-0D72-4C19-A6DB-BBA751383BD4}" dt="2020-05-20T08:27:08.327" v="261" actId="478"/>
          <ac:picMkLst>
            <pc:docMk/>
            <pc:sldMk cId="1317902736" sldId="338"/>
            <ac:picMk id="7" creationId="{614E90FA-42A6-4F9D-BD5A-A1AB59239416}"/>
          </ac:picMkLst>
        </pc:picChg>
      </pc:sldChg>
      <pc:sldChg chg="addSp delSp modSp mod">
        <pc:chgData name="Katie Harrison" userId="7646f04428f4a8c3" providerId="LiveId" clId="{BBFCB300-0D72-4C19-A6DB-BBA751383BD4}" dt="2020-05-20T08:41:54.921" v="388" actId="14100"/>
        <pc:sldMkLst>
          <pc:docMk/>
          <pc:sldMk cId="2902303526" sldId="340"/>
        </pc:sldMkLst>
        <pc:picChg chg="add mod">
          <ac:chgData name="Katie Harrison" userId="7646f04428f4a8c3" providerId="LiveId" clId="{BBFCB300-0D72-4C19-A6DB-BBA751383BD4}" dt="2020-05-20T08:41:54.921" v="388" actId="14100"/>
          <ac:picMkLst>
            <pc:docMk/>
            <pc:sldMk cId="2902303526" sldId="340"/>
            <ac:picMk id="2" creationId="{BCF56EF5-7038-4AF5-B192-1CFA298D49B9}"/>
          </ac:picMkLst>
        </pc:picChg>
        <pc:picChg chg="del">
          <ac:chgData name="Katie Harrison" userId="7646f04428f4a8c3" providerId="LiveId" clId="{BBFCB300-0D72-4C19-A6DB-BBA751383BD4}" dt="2020-05-20T08:41:05.281" v="379" actId="478"/>
          <ac:picMkLst>
            <pc:docMk/>
            <pc:sldMk cId="2902303526" sldId="340"/>
            <ac:picMk id="3" creationId="{79D876D7-9E0A-4651-B7C8-25903BCF4CF7}"/>
          </ac:picMkLst>
        </pc:picChg>
      </pc:sldChg>
      <pc:sldChg chg="addSp delSp modSp mod">
        <pc:chgData name="Katie Harrison" userId="7646f04428f4a8c3" providerId="LiveId" clId="{BBFCB300-0D72-4C19-A6DB-BBA751383BD4}" dt="2020-05-20T07:17:36.574" v="11" actId="14100"/>
        <pc:sldMkLst>
          <pc:docMk/>
          <pc:sldMk cId="3297388977" sldId="351"/>
        </pc:sldMkLst>
        <pc:picChg chg="add mod">
          <ac:chgData name="Katie Harrison" userId="7646f04428f4a8c3" providerId="LiveId" clId="{BBFCB300-0D72-4C19-A6DB-BBA751383BD4}" dt="2020-05-20T07:17:36.574" v="11" actId="14100"/>
          <ac:picMkLst>
            <pc:docMk/>
            <pc:sldMk cId="3297388977" sldId="351"/>
            <ac:picMk id="3" creationId="{D105D3F5-C395-43DC-818B-92B1B3F52874}"/>
          </ac:picMkLst>
        </pc:picChg>
        <pc:picChg chg="del">
          <ac:chgData name="Katie Harrison" userId="7646f04428f4a8c3" providerId="LiveId" clId="{BBFCB300-0D72-4C19-A6DB-BBA751383BD4}" dt="2020-05-20T07:16:17.512" v="6" actId="478"/>
          <ac:picMkLst>
            <pc:docMk/>
            <pc:sldMk cId="3297388977" sldId="351"/>
            <ac:picMk id="4" creationId="{FC2B39AC-4D2B-4CB7-A5CF-DA24BA89C1DA}"/>
          </ac:picMkLst>
        </pc:picChg>
      </pc:sldChg>
      <pc:sldChg chg="del">
        <pc:chgData name="Katie Harrison" userId="7646f04428f4a8c3" providerId="LiveId" clId="{BBFCB300-0D72-4C19-A6DB-BBA751383BD4}" dt="2020-05-20T07:56:00.329" v="58" actId="2696"/>
        <pc:sldMkLst>
          <pc:docMk/>
          <pc:sldMk cId="2579407754" sldId="352"/>
        </pc:sldMkLst>
      </pc:sldChg>
      <pc:sldChg chg="del">
        <pc:chgData name="Katie Harrison" userId="7646f04428f4a8c3" providerId="LiveId" clId="{BBFCB300-0D72-4C19-A6DB-BBA751383BD4}" dt="2020-05-20T07:56:00.329" v="58" actId="2696"/>
        <pc:sldMkLst>
          <pc:docMk/>
          <pc:sldMk cId="515082319" sldId="353"/>
        </pc:sldMkLst>
      </pc:sldChg>
      <pc:sldChg chg="del">
        <pc:chgData name="Katie Harrison" userId="7646f04428f4a8c3" providerId="LiveId" clId="{BBFCB300-0D72-4C19-A6DB-BBA751383BD4}" dt="2020-05-20T07:56:00.329" v="58" actId="2696"/>
        <pc:sldMkLst>
          <pc:docMk/>
          <pc:sldMk cId="1750411134" sldId="354"/>
        </pc:sldMkLst>
      </pc:sldChg>
      <pc:sldChg chg="del">
        <pc:chgData name="Katie Harrison" userId="7646f04428f4a8c3" providerId="LiveId" clId="{BBFCB300-0D72-4C19-A6DB-BBA751383BD4}" dt="2020-05-20T08:19:53.033" v="170" actId="2696"/>
        <pc:sldMkLst>
          <pc:docMk/>
          <pc:sldMk cId="2839509920" sldId="355"/>
        </pc:sldMkLst>
      </pc:sldChg>
      <pc:sldChg chg="del">
        <pc:chgData name="Katie Harrison" userId="7646f04428f4a8c3" providerId="LiveId" clId="{BBFCB300-0D72-4C19-A6DB-BBA751383BD4}" dt="2020-05-20T08:19:53.033" v="170" actId="2696"/>
        <pc:sldMkLst>
          <pc:docMk/>
          <pc:sldMk cId="3117433181" sldId="356"/>
        </pc:sldMkLst>
      </pc:sldChg>
      <pc:sldChg chg="del">
        <pc:chgData name="Katie Harrison" userId="7646f04428f4a8c3" providerId="LiveId" clId="{BBFCB300-0D72-4C19-A6DB-BBA751383BD4}" dt="2020-05-20T08:19:53.033" v="170" actId="2696"/>
        <pc:sldMkLst>
          <pc:docMk/>
          <pc:sldMk cId="128831603" sldId="357"/>
        </pc:sldMkLst>
      </pc:sldChg>
      <pc:sldChg chg="del">
        <pc:chgData name="Katie Harrison" userId="7646f04428f4a8c3" providerId="LiveId" clId="{BBFCB300-0D72-4C19-A6DB-BBA751383BD4}" dt="2020-05-20T08:30:13.116" v="273" actId="2696"/>
        <pc:sldMkLst>
          <pc:docMk/>
          <pc:sldMk cId="838901334" sldId="358"/>
        </pc:sldMkLst>
      </pc:sldChg>
      <pc:sldChg chg="del">
        <pc:chgData name="Katie Harrison" userId="7646f04428f4a8c3" providerId="LiveId" clId="{BBFCB300-0D72-4C19-A6DB-BBA751383BD4}" dt="2020-05-20T08:30:13.116" v="273" actId="2696"/>
        <pc:sldMkLst>
          <pc:docMk/>
          <pc:sldMk cId="2123833710" sldId="359"/>
        </pc:sldMkLst>
      </pc:sldChg>
      <pc:sldChg chg="del">
        <pc:chgData name="Katie Harrison" userId="7646f04428f4a8c3" providerId="LiveId" clId="{BBFCB300-0D72-4C19-A6DB-BBA751383BD4}" dt="2020-05-20T08:30:13.116" v="273" actId="2696"/>
        <pc:sldMkLst>
          <pc:docMk/>
          <pc:sldMk cId="2319247583" sldId="360"/>
        </pc:sldMkLst>
      </pc:sldChg>
      <pc:sldChg chg="addSp modSp add mod">
        <pc:chgData name="Katie Harrison" userId="7646f04428f4a8c3" providerId="LiveId" clId="{BBFCB300-0D72-4C19-A6DB-BBA751383BD4}" dt="2020-05-20T08:07:13.326" v="124" actId="1076"/>
        <pc:sldMkLst>
          <pc:docMk/>
          <pc:sldMk cId="3181059200" sldId="361"/>
        </pc:sldMkLst>
        <pc:spChg chg="add mod">
          <ac:chgData name="Katie Harrison" userId="7646f04428f4a8c3" providerId="LiveId" clId="{BBFCB300-0D72-4C19-A6DB-BBA751383BD4}" dt="2020-05-20T08:06:49.625" v="120" actId="1076"/>
          <ac:spMkLst>
            <pc:docMk/>
            <pc:sldMk cId="3181059200" sldId="361"/>
            <ac:spMk id="7" creationId="{0E84D701-F1CA-47D3-9ADA-148ADE11D54F}"/>
          </ac:spMkLst>
        </pc:spChg>
        <pc:picChg chg="add mod">
          <ac:chgData name="Katie Harrison" userId="7646f04428f4a8c3" providerId="LiveId" clId="{BBFCB300-0D72-4C19-A6DB-BBA751383BD4}" dt="2020-05-20T08:06:33.073" v="117" actId="1076"/>
          <ac:picMkLst>
            <pc:docMk/>
            <pc:sldMk cId="3181059200" sldId="361"/>
            <ac:picMk id="8" creationId="{DDB27D48-1994-4FE7-8DE2-131E69FC8379}"/>
          </ac:picMkLst>
        </pc:picChg>
        <pc:picChg chg="add mod">
          <ac:chgData name="Katie Harrison" userId="7646f04428f4a8c3" providerId="LiveId" clId="{BBFCB300-0D72-4C19-A6DB-BBA751383BD4}" dt="2020-05-20T08:06:47.218" v="119" actId="1076"/>
          <ac:picMkLst>
            <pc:docMk/>
            <pc:sldMk cId="3181059200" sldId="361"/>
            <ac:picMk id="9" creationId="{3A75BCA5-DB88-4C7C-BE94-55BE50599E2B}"/>
          </ac:picMkLst>
        </pc:picChg>
        <pc:picChg chg="add mod">
          <ac:chgData name="Katie Harrison" userId="7646f04428f4a8c3" providerId="LiveId" clId="{BBFCB300-0D72-4C19-A6DB-BBA751383BD4}" dt="2020-05-20T08:07:01.013" v="122" actId="1076"/>
          <ac:picMkLst>
            <pc:docMk/>
            <pc:sldMk cId="3181059200" sldId="361"/>
            <ac:picMk id="10" creationId="{E48F9B11-42E1-4B88-86EC-7B46112A16F4}"/>
          </ac:picMkLst>
        </pc:picChg>
        <pc:picChg chg="add mod">
          <ac:chgData name="Katie Harrison" userId="7646f04428f4a8c3" providerId="LiveId" clId="{BBFCB300-0D72-4C19-A6DB-BBA751383BD4}" dt="2020-05-20T08:07:13.326" v="124" actId="1076"/>
          <ac:picMkLst>
            <pc:docMk/>
            <pc:sldMk cId="3181059200" sldId="361"/>
            <ac:picMk id="11" creationId="{A1C37075-F63D-48F4-AE38-AD66B3C26516}"/>
          </ac:picMkLst>
        </pc:picChg>
      </pc:sldChg>
      <pc:sldChg chg="addSp modSp add mod">
        <pc:chgData name="Katie Harrison" userId="7646f04428f4a8c3" providerId="LiveId" clId="{BBFCB300-0D72-4C19-A6DB-BBA751383BD4}" dt="2020-05-20T08:09:01.281" v="142" actId="1076"/>
        <pc:sldMkLst>
          <pc:docMk/>
          <pc:sldMk cId="4276940933" sldId="362"/>
        </pc:sldMkLst>
        <pc:spChg chg="add mod">
          <ac:chgData name="Katie Harrison" userId="7646f04428f4a8c3" providerId="LiveId" clId="{BBFCB300-0D72-4C19-A6DB-BBA751383BD4}" dt="2020-05-20T08:08:14.532" v="132" actId="242"/>
          <ac:spMkLst>
            <pc:docMk/>
            <pc:sldMk cId="4276940933" sldId="362"/>
            <ac:spMk id="8" creationId="{E5F07A87-1AFC-469A-8A21-488690CFAD57}"/>
          </ac:spMkLst>
        </pc:spChg>
        <pc:spChg chg="add mod">
          <ac:chgData name="Katie Harrison" userId="7646f04428f4a8c3" providerId="LiveId" clId="{BBFCB300-0D72-4C19-A6DB-BBA751383BD4}" dt="2020-05-20T08:09:01.281" v="142" actId="1076"/>
          <ac:spMkLst>
            <pc:docMk/>
            <pc:sldMk cId="4276940933" sldId="362"/>
            <ac:spMk id="9" creationId="{F946D670-E999-4575-8507-7961FD7E166D}"/>
          </ac:spMkLst>
        </pc:spChg>
        <pc:picChg chg="add mod">
          <ac:chgData name="Katie Harrison" userId="7646f04428f4a8c3" providerId="LiveId" clId="{BBFCB300-0D72-4C19-A6DB-BBA751383BD4}" dt="2020-05-20T08:07:39.818" v="127" actId="14100"/>
          <ac:picMkLst>
            <pc:docMk/>
            <pc:sldMk cId="4276940933" sldId="362"/>
            <ac:picMk id="7" creationId="{081DACDE-166C-4212-8D24-56B16C87A949}"/>
          </ac:picMkLst>
        </pc:picChg>
      </pc:sldChg>
      <pc:sldChg chg="add del">
        <pc:chgData name="Katie Harrison" userId="7646f04428f4a8c3" providerId="LiveId" clId="{BBFCB300-0D72-4C19-A6DB-BBA751383BD4}" dt="2020-05-20T08:09:23.194" v="143" actId="2696"/>
        <pc:sldMkLst>
          <pc:docMk/>
          <pc:sldMk cId="2027035374" sldId="363"/>
        </pc:sldMkLst>
      </pc:sldChg>
      <pc:sldChg chg="addSp modSp mod">
        <pc:chgData name="Katie Harrison" userId="7646f04428f4a8c3" providerId="LiveId" clId="{BBFCB300-0D72-4C19-A6DB-BBA751383BD4}" dt="2020-05-20T08:18:43.805" v="162" actId="1076"/>
        <pc:sldMkLst>
          <pc:docMk/>
          <pc:sldMk cId="3594444283" sldId="363"/>
        </pc:sldMkLst>
        <pc:spChg chg="add mod">
          <ac:chgData name="Katie Harrison" userId="7646f04428f4a8c3" providerId="LiveId" clId="{BBFCB300-0D72-4C19-A6DB-BBA751383BD4}" dt="2020-05-20T08:18:43.805" v="162" actId="1076"/>
          <ac:spMkLst>
            <pc:docMk/>
            <pc:sldMk cId="3594444283" sldId="363"/>
            <ac:spMk id="7" creationId="{6C60C302-3A64-4EBC-B9AA-EC37FE3D5F2A}"/>
          </ac:spMkLst>
        </pc:spChg>
        <pc:spChg chg="add mod">
          <ac:chgData name="Katie Harrison" userId="7646f04428f4a8c3" providerId="LiveId" clId="{BBFCB300-0D72-4C19-A6DB-BBA751383BD4}" dt="2020-05-20T08:18:38.903" v="160" actId="1076"/>
          <ac:spMkLst>
            <pc:docMk/>
            <pc:sldMk cId="3594444283" sldId="363"/>
            <ac:spMk id="8" creationId="{30450968-0FF3-4C59-A939-180F953932A0}"/>
          </ac:spMkLst>
        </pc:spChg>
      </pc:sldChg>
      <pc:sldChg chg="addSp modSp add mod">
        <pc:chgData name="Katie Harrison" userId="7646f04428f4a8c3" providerId="LiveId" clId="{BBFCB300-0D72-4C19-A6DB-BBA751383BD4}" dt="2020-05-20T08:22:35.235" v="206" actId="1076"/>
        <pc:sldMkLst>
          <pc:docMk/>
          <pc:sldMk cId="2985040037" sldId="364"/>
        </pc:sldMkLst>
        <pc:spChg chg="add mod">
          <ac:chgData name="Katie Harrison" userId="7646f04428f4a8c3" providerId="LiveId" clId="{BBFCB300-0D72-4C19-A6DB-BBA751383BD4}" dt="2020-05-20T08:22:21.762" v="202" actId="1076"/>
          <ac:spMkLst>
            <pc:docMk/>
            <pc:sldMk cId="2985040037" sldId="364"/>
            <ac:spMk id="8" creationId="{1E08FE90-63ED-4782-9FED-222FEF52AC32}"/>
          </ac:spMkLst>
        </pc:spChg>
        <pc:spChg chg="add mod">
          <ac:chgData name="Katie Harrison" userId="7646f04428f4a8c3" providerId="LiveId" clId="{BBFCB300-0D72-4C19-A6DB-BBA751383BD4}" dt="2020-05-20T08:22:35.235" v="206" actId="1076"/>
          <ac:spMkLst>
            <pc:docMk/>
            <pc:sldMk cId="2985040037" sldId="364"/>
            <ac:spMk id="9" creationId="{5057F679-A29B-47E3-BBEE-2A57118C5288}"/>
          </ac:spMkLst>
        </pc:spChg>
        <pc:picChg chg="add mod">
          <ac:chgData name="Katie Harrison" userId="7646f04428f4a8c3" providerId="LiveId" clId="{BBFCB300-0D72-4C19-A6DB-BBA751383BD4}" dt="2020-05-20T08:22:17.839" v="201" actId="1076"/>
          <ac:picMkLst>
            <pc:docMk/>
            <pc:sldMk cId="2985040037" sldId="364"/>
            <ac:picMk id="3" creationId="{F040E1A2-DC40-4CCF-A2D5-5E061905701D}"/>
          </ac:picMkLst>
        </pc:picChg>
      </pc:sldChg>
      <pc:sldChg chg="addSp modSp add mod">
        <pc:chgData name="Katie Harrison" userId="7646f04428f4a8c3" providerId="LiveId" clId="{BBFCB300-0D72-4C19-A6DB-BBA751383BD4}" dt="2020-05-20T08:24:23.290" v="226" actId="1076"/>
        <pc:sldMkLst>
          <pc:docMk/>
          <pc:sldMk cId="44322791" sldId="365"/>
        </pc:sldMkLst>
        <pc:spChg chg="add mod">
          <ac:chgData name="Katie Harrison" userId="7646f04428f4a8c3" providerId="LiveId" clId="{BBFCB300-0D72-4C19-A6DB-BBA751383BD4}" dt="2020-05-20T08:23:58.439" v="220" actId="1076"/>
          <ac:spMkLst>
            <pc:docMk/>
            <pc:sldMk cId="44322791" sldId="365"/>
            <ac:spMk id="8" creationId="{EBC99F5A-7266-4ABC-AA4E-049D0A2E2A2B}"/>
          </ac:spMkLst>
        </pc:spChg>
        <pc:spChg chg="add mod">
          <ac:chgData name="Katie Harrison" userId="7646f04428f4a8c3" providerId="LiveId" clId="{BBFCB300-0D72-4C19-A6DB-BBA751383BD4}" dt="2020-05-20T08:24:23.290" v="226" actId="1076"/>
          <ac:spMkLst>
            <pc:docMk/>
            <pc:sldMk cId="44322791" sldId="365"/>
            <ac:spMk id="9" creationId="{CAEF0144-55C3-4064-AAAF-09B23FCB3FF9}"/>
          </ac:spMkLst>
        </pc:spChg>
        <pc:picChg chg="add mod">
          <ac:chgData name="Katie Harrison" userId="7646f04428f4a8c3" providerId="LiveId" clId="{BBFCB300-0D72-4C19-A6DB-BBA751383BD4}" dt="2020-05-20T08:23:43.773" v="216" actId="1076"/>
          <ac:picMkLst>
            <pc:docMk/>
            <pc:sldMk cId="44322791" sldId="365"/>
            <ac:picMk id="7" creationId="{A1066274-0B1A-43CC-9C19-F00DBD76FE46}"/>
          </ac:picMkLst>
        </pc:picChg>
      </pc:sldChg>
      <pc:sldChg chg="addSp modSp add mod">
        <pc:chgData name="Katie Harrison" userId="7646f04428f4a8c3" providerId="LiveId" clId="{BBFCB300-0D72-4C19-A6DB-BBA751383BD4}" dt="2020-05-20T08:26:56.739" v="258" actId="14100"/>
        <pc:sldMkLst>
          <pc:docMk/>
          <pc:sldMk cId="1206731256" sldId="366"/>
        </pc:sldMkLst>
        <pc:spChg chg="add mod">
          <ac:chgData name="Katie Harrison" userId="7646f04428f4a8c3" providerId="LiveId" clId="{BBFCB300-0D72-4C19-A6DB-BBA751383BD4}" dt="2020-05-20T08:26:28.549" v="252" actId="1076"/>
          <ac:spMkLst>
            <pc:docMk/>
            <pc:sldMk cId="1206731256" sldId="366"/>
            <ac:spMk id="8" creationId="{D3F5F6E7-4BFC-4DA5-80CF-7C8E9FBC9238}"/>
          </ac:spMkLst>
        </pc:spChg>
        <pc:spChg chg="add mod">
          <ac:chgData name="Katie Harrison" userId="7646f04428f4a8c3" providerId="LiveId" clId="{BBFCB300-0D72-4C19-A6DB-BBA751383BD4}" dt="2020-05-20T08:26:56.739" v="258" actId="14100"/>
          <ac:spMkLst>
            <pc:docMk/>
            <pc:sldMk cId="1206731256" sldId="366"/>
            <ac:spMk id="9" creationId="{DE6D1987-9D16-4F41-9481-743386DAB58C}"/>
          </ac:spMkLst>
        </pc:spChg>
        <pc:picChg chg="add mod">
          <ac:chgData name="Katie Harrison" userId="7646f04428f4a8c3" providerId="LiveId" clId="{BBFCB300-0D72-4C19-A6DB-BBA751383BD4}" dt="2020-05-20T08:26:07.339" v="248" actId="1076"/>
          <ac:picMkLst>
            <pc:docMk/>
            <pc:sldMk cId="1206731256" sldId="366"/>
            <ac:picMk id="3" creationId="{A2028F9D-5A31-4C2E-A1F7-746C0C4AE03A}"/>
          </ac:picMkLst>
        </pc:picChg>
      </pc:sldChg>
      <pc:sldChg chg="addSp modSp add mod">
        <pc:chgData name="Katie Harrison" userId="7646f04428f4a8c3" providerId="LiveId" clId="{BBFCB300-0D72-4C19-A6DB-BBA751383BD4}" dt="2020-05-20T08:25:47.537" v="244" actId="14100"/>
        <pc:sldMkLst>
          <pc:docMk/>
          <pc:sldMk cId="545124073" sldId="367"/>
        </pc:sldMkLst>
        <pc:spChg chg="add mod">
          <ac:chgData name="Katie Harrison" userId="7646f04428f4a8c3" providerId="LiveId" clId="{BBFCB300-0D72-4C19-A6DB-BBA751383BD4}" dt="2020-05-20T08:25:16.316" v="237" actId="1076"/>
          <ac:spMkLst>
            <pc:docMk/>
            <pc:sldMk cId="545124073" sldId="367"/>
            <ac:spMk id="8" creationId="{CC294242-4322-47C8-AA03-BAD8AD038346}"/>
          </ac:spMkLst>
        </pc:spChg>
        <pc:spChg chg="add mod">
          <ac:chgData name="Katie Harrison" userId="7646f04428f4a8c3" providerId="LiveId" clId="{BBFCB300-0D72-4C19-A6DB-BBA751383BD4}" dt="2020-05-20T08:25:47.537" v="244" actId="14100"/>
          <ac:spMkLst>
            <pc:docMk/>
            <pc:sldMk cId="545124073" sldId="367"/>
            <ac:spMk id="9" creationId="{D80D6F20-6F18-4A8C-A99C-46686F82E6F7}"/>
          </ac:spMkLst>
        </pc:spChg>
        <pc:picChg chg="add mod">
          <ac:chgData name="Katie Harrison" userId="7646f04428f4a8c3" providerId="LiveId" clId="{BBFCB300-0D72-4C19-A6DB-BBA751383BD4}" dt="2020-05-20T08:24:51.113" v="232" actId="1076"/>
          <ac:picMkLst>
            <pc:docMk/>
            <pc:sldMk cId="545124073" sldId="367"/>
            <ac:picMk id="3" creationId="{BA0A13B6-C4F3-4D1A-B904-F09C2BBE8989}"/>
          </ac:picMkLst>
        </pc:picChg>
      </pc:sldChg>
      <pc:sldChg chg="addSp delSp modSp add mod">
        <pc:chgData name="Katie Harrison" userId="7646f04428f4a8c3" providerId="LiveId" clId="{BBFCB300-0D72-4C19-A6DB-BBA751383BD4}" dt="2020-05-20T08:36:50.805" v="327" actId="478"/>
        <pc:sldMkLst>
          <pc:docMk/>
          <pc:sldMk cId="3013142646" sldId="368"/>
        </pc:sldMkLst>
        <pc:spChg chg="add mod">
          <ac:chgData name="Katie Harrison" userId="7646f04428f4a8c3" providerId="LiveId" clId="{BBFCB300-0D72-4C19-A6DB-BBA751383BD4}" dt="2020-05-20T08:31:42.676" v="288" actId="1076"/>
          <ac:spMkLst>
            <pc:docMk/>
            <pc:sldMk cId="3013142646" sldId="368"/>
            <ac:spMk id="7" creationId="{B60CB4B9-FCCC-4C0C-8351-140E01ED9DFA}"/>
          </ac:spMkLst>
        </pc:spChg>
        <pc:spChg chg="add mod">
          <ac:chgData name="Katie Harrison" userId="7646f04428f4a8c3" providerId="LiveId" clId="{BBFCB300-0D72-4C19-A6DB-BBA751383BD4}" dt="2020-05-20T08:35:07.186" v="307" actId="1076"/>
          <ac:spMkLst>
            <pc:docMk/>
            <pc:sldMk cId="3013142646" sldId="368"/>
            <ac:spMk id="8" creationId="{995C1970-9261-4721-8261-913EB61F994A}"/>
          </ac:spMkLst>
        </pc:spChg>
        <pc:spChg chg="add mod">
          <ac:chgData name="Katie Harrison" userId="7646f04428f4a8c3" providerId="LiveId" clId="{BBFCB300-0D72-4C19-A6DB-BBA751383BD4}" dt="2020-05-20T08:35:11.454" v="308" actId="1076"/>
          <ac:spMkLst>
            <pc:docMk/>
            <pc:sldMk cId="3013142646" sldId="368"/>
            <ac:spMk id="9" creationId="{EFA4508F-9C53-4379-9EA3-212642A8825F}"/>
          </ac:spMkLst>
        </pc:spChg>
        <pc:spChg chg="add mod">
          <ac:chgData name="Katie Harrison" userId="7646f04428f4a8c3" providerId="LiveId" clId="{BBFCB300-0D72-4C19-A6DB-BBA751383BD4}" dt="2020-05-20T08:35:47.708" v="314" actId="1076"/>
          <ac:spMkLst>
            <pc:docMk/>
            <pc:sldMk cId="3013142646" sldId="368"/>
            <ac:spMk id="11" creationId="{8030A1FC-5C8D-4EB6-B501-FA16F5161798}"/>
          </ac:spMkLst>
        </pc:spChg>
        <pc:spChg chg="add mod">
          <ac:chgData name="Katie Harrison" userId="7646f04428f4a8c3" providerId="LiveId" clId="{BBFCB300-0D72-4C19-A6DB-BBA751383BD4}" dt="2020-05-20T08:36:12.293" v="319" actId="1076"/>
          <ac:spMkLst>
            <pc:docMk/>
            <pc:sldMk cId="3013142646" sldId="368"/>
            <ac:spMk id="12" creationId="{0596D164-C689-4C32-BA7D-331DEAA37DBB}"/>
          </ac:spMkLst>
        </pc:spChg>
        <pc:picChg chg="add mod">
          <ac:chgData name="Katie Harrison" userId="7646f04428f4a8c3" providerId="LiveId" clId="{BBFCB300-0D72-4C19-A6DB-BBA751383BD4}" dt="2020-05-20T08:36:48.773" v="326" actId="1076"/>
          <ac:picMkLst>
            <pc:docMk/>
            <pc:sldMk cId="3013142646" sldId="368"/>
            <ac:picMk id="3" creationId="{28590C5F-62C2-42FE-8B60-340C860FF318}"/>
          </ac:picMkLst>
        </pc:picChg>
        <pc:picChg chg="add del mod">
          <ac:chgData name="Katie Harrison" userId="7646f04428f4a8c3" providerId="LiveId" clId="{BBFCB300-0D72-4C19-A6DB-BBA751383BD4}" dt="2020-05-20T08:36:50.805" v="327" actId="478"/>
          <ac:picMkLst>
            <pc:docMk/>
            <pc:sldMk cId="3013142646" sldId="368"/>
            <ac:picMk id="10" creationId="{7DEC5BC7-6824-4E6A-ABBC-A11669EC51DB}"/>
          </ac:picMkLst>
        </pc:picChg>
        <pc:picChg chg="add mod">
          <ac:chgData name="Katie Harrison" userId="7646f04428f4a8c3" providerId="LiveId" clId="{BBFCB300-0D72-4C19-A6DB-BBA751383BD4}" dt="2020-05-20T08:36:41.552" v="324" actId="1076"/>
          <ac:picMkLst>
            <pc:docMk/>
            <pc:sldMk cId="3013142646" sldId="368"/>
            <ac:picMk id="13" creationId="{8B9400BE-D8BF-484E-B2EC-E9857F7C3A1E}"/>
          </ac:picMkLst>
        </pc:picChg>
      </pc:sldChg>
      <pc:sldChg chg="addSp modSp add mod">
        <pc:chgData name="Katie Harrison" userId="7646f04428f4a8c3" providerId="LiveId" clId="{BBFCB300-0D72-4C19-A6DB-BBA751383BD4}" dt="2020-05-20T08:40:03.004" v="369" actId="1076"/>
        <pc:sldMkLst>
          <pc:docMk/>
          <pc:sldMk cId="229727202" sldId="369"/>
        </pc:sldMkLst>
        <pc:spChg chg="add mod">
          <ac:chgData name="Katie Harrison" userId="7646f04428f4a8c3" providerId="LiveId" clId="{BBFCB300-0D72-4C19-A6DB-BBA751383BD4}" dt="2020-05-20T08:40:03.004" v="369" actId="1076"/>
          <ac:spMkLst>
            <pc:docMk/>
            <pc:sldMk cId="229727202" sldId="369"/>
            <ac:spMk id="7" creationId="{CC2AAEB1-F5C5-4120-8FCB-DBEC59403EDF}"/>
          </ac:spMkLst>
        </pc:spChg>
      </pc:sldChg>
      <pc:sldChg chg="addSp modSp add mod">
        <pc:chgData name="Katie Harrison" userId="7646f04428f4a8c3" providerId="LiveId" clId="{BBFCB300-0D72-4C19-A6DB-BBA751383BD4}" dt="2020-05-20T08:39:27.305" v="364" actId="1076"/>
        <pc:sldMkLst>
          <pc:docMk/>
          <pc:sldMk cId="1243346066" sldId="370"/>
        </pc:sldMkLst>
        <pc:spChg chg="add mod">
          <ac:chgData name="Katie Harrison" userId="7646f04428f4a8c3" providerId="LiveId" clId="{BBFCB300-0D72-4C19-A6DB-BBA751383BD4}" dt="2020-05-20T08:33:20.429" v="301" actId="1076"/>
          <ac:spMkLst>
            <pc:docMk/>
            <pc:sldMk cId="1243346066" sldId="370"/>
            <ac:spMk id="7" creationId="{0D8C298F-D43B-4279-A325-0621DA2BFB70}"/>
          </ac:spMkLst>
        </pc:spChg>
        <pc:spChg chg="add mod">
          <ac:chgData name="Katie Harrison" userId="7646f04428f4a8c3" providerId="LiveId" clId="{BBFCB300-0D72-4C19-A6DB-BBA751383BD4}" dt="2020-05-20T08:38:37.435" v="351" actId="1076"/>
          <ac:spMkLst>
            <pc:docMk/>
            <pc:sldMk cId="1243346066" sldId="370"/>
            <ac:spMk id="9" creationId="{67731B0C-3AD2-40A4-A4C5-B4E1C2A148A0}"/>
          </ac:spMkLst>
        </pc:spChg>
        <pc:spChg chg="add mod">
          <ac:chgData name="Katie Harrison" userId="7646f04428f4a8c3" providerId="LiveId" clId="{BBFCB300-0D72-4C19-A6DB-BBA751383BD4}" dt="2020-05-20T08:38:20.588" v="348" actId="1076"/>
          <ac:spMkLst>
            <pc:docMk/>
            <pc:sldMk cId="1243346066" sldId="370"/>
            <ac:spMk id="11" creationId="{BDC7695A-4288-4DF8-A3BD-95DA0DC65BAE}"/>
          </ac:spMkLst>
        </pc:spChg>
        <pc:spChg chg="add mod">
          <ac:chgData name="Katie Harrison" userId="7646f04428f4a8c3" providerId="LiveId" clId="{BBFCB300-0D72-4C19-A6DB-BBA751383BD4}" dt="2020-05-20T08:38:56.062" v="358" actId="1076"/>
          <ac:spMkLst>
            <pc:docMk/>
            <pc:sldMk cId="1243346066" sldId="370"/>
            <ac:spMk id="12" creationId="{C9E335FD-7AEC-4712-BEC6-D6B9B0D6E71E}"/>
          </ac:spMkLst>
        </pc:spChg>
        <pc:spChg chg="add mod">
          <ac:chgData name="Katie Harrison" userId="7646f04428f4a8c3" providerId="LiveId" clId="{BBFCB300-0D72-4C19-A6DB-BBA751383BD4}" dt="2020-05-20T08:39:27.305" v="364" actId="1076"/>
          <ac:spMkLst>
            <pc:docMk/>
            <pc:sldMk cId="1243346066" sldId="370"/>
            <ac:spMk id="13" creationId="{0AE30366-5295-41C2-B8B3-C8F66EFF2525}"/>
          </ac:spMkLst>
        </pc:spChg>
        <pc:picChg chg="add mod">
          <ac:chgData name="Katie Harrison" userId="7646f04428f4a8c3" providerId="LiveId" clId="{BBFCB300-0D72-4C19-A6DB-BBA751383BD4}" dt="2020-05-20T08:37:48.265" v="340" actId="1076"/>
          <ac:picMkLst>
            <pc:docMk/>
            <pc:sldMk cId="1243346066" sldId="370"/>
            <ac:picMk id="8" creationId="{6DA71EDC-C075-4B94-8A34-85A6616BF1F8}"/>
          </ac:picMkLst>
        </pc:picChg>
        <pc:picChg chg="add mod">
          <ac:chgData name="Katie Harrison" userId="7646f04428f4a8c3" providerId="LiveId" clId="{BBFCB300-0D72-4C19-A6DB-BBA751383BD4}" dt="2020-05-20T08:37:47.077" v="339" actId="1076"/>
          <ac:picMkLst>
            <pc:docMk/>
            <pc:sldMk cId="1243346066" sldId="370"/>
            <ac:picMk id="10" creationId="{24717EAC-5513-4D8D-9B1E-853990C89875}"/>
          </ac:picMkLst>
        </pc:picChg>
      </pc:sldChg>
    </pc:docChg>
  </pc:docChgLst>
  <pc:docChgLst>
    <pc:chgData name="Katie Harrison" userId="7646f04428f4a8c3" providerId="LiveId" clId="{AA2E5FD9-3A24-4338-AC19-8B495C7F3E20}"/>
    <pc:docChg chg="custSel modSld">
      <pc:chgData name="Katie Harrison" userId="7646f04428f4a8c3" providerId="LiveId" clId="{AA2E5FD9-3A24-4338-AC19-8B495C7F3E20}" dt="2019-06-25T12:33:52.726" v="104" actId="20577"/>
      <pc:docMkLst>
        <pc:docMk/>
      </pc:docMkLst>
      <pc:sldChg chg="addSp delSp modSp">
        <pc:chgData name="Katie Harrison" userId="7646f04428f4a8c3" providerId="LiveId" clId="{AA2E5FD9-3A24-4338-AC19-8B495C7F3E20}" dt="2019-06-25T12:04:12.971" v="10" actId="14100"/>
        <pc:sldMkLst>
          <pc:docMk/>
          <pc:sldMk cId="659468674" sldId="256"/>
        </pc:sldMkLst>
        <pc:picChg chg="del">
          <ac:chgData name="Katie Harrison" userId="7646f04428f4a8c3" providerId="LiveId" clId="{AA2E5FD9-3A24-4338-AC19-8B495C7F3E20}" dt="2019-06-25T12:03:58.809" v="5" actId="478"/>
          <ac:picMkLst>
            <pc:docMk/>
            <pc:sldMk cId="659468674" sldId="256"/>
            <ac:picMk id="3" creationId="{6C6D5035-1603-44DD-9506-C3AD50829F54}"/>
          </ac:picMkLst>
        </pc:picChg>
        <pc:picChg chg="add mod">
          <ac:chgData name="Katie Harrison" userId="7646f04428f4a8c3" providerId="LiveId" clId="{AA2E5FD9-3A24-4338-AC19-8B495C7F3E20}" dt="2019-06-25T12:04:12.971" v="10" actId="14100"/>
          <ac:picMkLst>
            <pc:docMk/>
            <pc:sldMk cId="659468674" sldId="256"/>
            <ac:picMk id="4" creationId="{02CB6514-BC65-4855-8A19-654D458F6DBA}"/>
          </ac:picMkLst>
        </pc:picChg>
      </pc:sldChg>
      <pc:sldChg chg="addSp delSp modSp">
        <pc:chgData name="Katie Harrison" userId="7646f04428f4a8c3" providerId="LiveId" clId="{AA2E5FD9-3A24-4338-AC19-8B495C7F3E20}" dt="2019-06-25T12:12:04.555" v="56" actId="14100"/>
        <pc:sldMkLst>
          <pc:docMk/>
          <pc:sldMk cId="3476934783" sldId="263"/>
        </pc:sldMkLst>
        <pc:picChg chg="add mod">
          <ac:chgData name="Katie Harrison" userId="7646f04428f4a8c3" providerId="LiveId" clId="{AA2E5FD9-3A24-4338-AC19-8B495C7F3E20}" dt="2019-06-25T12:12:04.555" v="56" actId="14100"/>
          <ac:picMkLst>
            <pc:docMk/>
            <pc:sldMk cId="3476934783" sldId="263"/>
            <ac:picMk id="2" creationId="{8EA98862-97A0-4B14-9CB0-F2B8461C4FFF}"/>
          </ac:picMkLst>
        </pc:picChg>
        <pc:picChg chg="del">
          <ac:chgData name="Katie Harrison" userId="7646f04428f4a8c3" providerId="LiveId" clId="{AA2E5FD9-3A24-4338-AC19-8B495C7F3E20}" dt="2019-06-25T12:11:22.268" v="53" actId="478"/>
          <ac:picMkLst>
            <pc:docMk/>
            <pc:sldMk cId="3476934783" sldId="263"/>
            <ac:picMk id="3" creationId="{4DFD9865-D9BF-4BC0-B54B-31206C41B067}"/>
          </ac:picMkLst>
        </pc:picChg>
      </pc:sldChg>
      <pc:sldChg chg="addSp delSp modSp">
        <pc:chgData name="Katie Harrison" userId="7646f04428f4a8c3" providerId="LiveId" clId="{AA2E5FD9-3A24-4338-AC19-8B495C7F3E20}" dt="2019-06-25T12:22:11.485" v="60" actId="14100"/>
        <pc:sldMkLst>
          <pc:docMk/>
          <pc:sldMk cId="2876985536" sldId="264"/>
        </pc:sldMkLst>
        <pc:picChg chg="add mod">
          <ac:chgData name="Katie Harrison" userId="7646f04428f4a8c3" providerId="LiveId" clId="{AA2E5FD9-3A24-4338-AC19-8B495C7F3E20}" dt="2019-06-25T12:22:11.485" v="60" actId="14100"/>
          <ac:picMkLst>
            <pc:docMk/>
            <pc:sldMk cId="2876985536" sldId="264"/>
            <ac:picMk id="2" creationId="{BDF1B8D4-54FA-49BF-A773-915FB94B3F1F}"/>
          </ac:picMkLst>
        </pc:picChg>
        <pc:picChg chg="del">
          <ac:chgData name="Katie Harrison" userId="7646f04428f4a8c3" providerId="LiveId" clId="{AA2E5FD9-3A24-4338-AC19-8B495C7F3E20}" dt="2019-06-25T12:21:43.317" v="57" actId="478"/>
          <ac:picMkLst>
            <pc:docMk/>
            <pc:sldMk cId="2876985536" sldId="264"/>
            <ac:picMk id="3" creationId="{0FED9884-B3AC-4B1E-AFD3-B1EFC145AFA0}"/>
          </ac:picMkLst>
        </pc:picChg>
      </pc:sldChg>
      <pc:sldChg chg="addSp delSp modSp">
        <pc:chgData name="Katie Harrison" userId="7646f04428f4a8c3" providerId="LiveId" clId="{AA2E5FD9-3A24-4338-AC19-8B495C7F3E20}" dt="2019-06-25T12:11:18.704" v="52" actId="14100"/>
        <pc:sldMkLst>
          <pc:docMk/>
          <pc:sldMk cId="2725769990" sldId="276"/>
        </pc:sldMkLst>
        <pc:picChg chg="del">
          <ac:chgData name="Katie Harrison" userId="7646f04428f4a8c3" providerId="LiveId" clId="{AA2E5FD9-3A24-4338-AC19-8B495C7F3E20}" dt="2019-06-25T12:11:11.153" v="49" actId="478"/>
          <ac:picMkLst>
            <pc:docMk/>
            <pc:sldMk cId="2725769990" sldId="276"/>
            <ac:picMk id="2" creationId="{DD5DDA79-E543-4252-81B6-416B27FEFC70}"/>
          </ac:picMkLst>
        </pc:picChg>
        <pc:picChg chg="add mod">
          <ac:chgData name="Katie Harrison" userId="7646f04428f4a8c3" providerId="LiveId" clId="{AA2E5FD9-3A24-4338-AC19-8B495C7F3E20}" dt="2019-06-25T12:11:18.704" v="52" actId="14100"/>
          <ac:picMkLst>
            <pc:docMk/>
            <pc:sldMk cId="2725769990" sldId="276"/>
            <ac:picMk id="3" creationId="{878C1862-EE65-41F0-B030-CFF336339618}"/>
          </ac:picMkLst>
        </pc:picChg>
      </pc:sldChg>
      <pc:sldChg chg="addSp delSp modSp">
        <pc:chgData name="Katie Harrison" userId="7646f04428f4a8c3" providerId="LiveId" clId="{AA2E5FD9-3A24-4338-AC19-8B495C7F3E20}" dt="2019-06-25T12:23:20.564" v="65" actId="14100"/>
        <pc:sldMkLst>
          <pc:docMk/>
          <pc:sldMk cId="1840617628" sldId="279"/>
        </pc:sldMkLst>
        <pc:picChg chg="del">
          <ac:chgData name="Katie Harrison" userId="7646f04428f4a8c3" providerId="LiveId" clId="{AA2E5FD9-3A24-4338-AC19-8B495C7F3E20}" dt="2019-06-25T12:22:19.378" v="61" actId="478"/>
          <ac:picMkLst>
            <pc:docMk/>
            <pc:sldMk cId="1840617628" sldId="279"/>
            <ac:picMk id="2" creationId="{A6E5A8CF-7B30-4C71-9CF4-15C8368EA400}"/>
          </ac:picMkLst>
        </pc:picChg>
        <pc:picChg chg="add mod">
          <ac:chgData name="Katie Harrison" userId="7646f04428f4a8c3" providerId="LiveId" clId="{AA2E5FD9-3A24-4338-AC19-8B495C7F3E20}" dt="2019-06-25T12:23:20.564" v="65" actId="14100"/>
          <ac:picMkLst>
            <pc:docMk/>
            <pc:sldMk cId="1840617628" sldId="279"/>
            <ac:picMk id="3" creationId="{7C2A9D5F-7430-4179-8CAE-6BE690C79603}"/>
          </ac:picMkLst>
        </pc:picChg>
      </pc:sldChg>
      <pc:sldChg chg="modSp">
        <pc:chgData name="Katie Harrison" userId="7646f04428f4a8c3" providerId="LiveId" clId="{AA2E5FD9-3A24-4338-AC19-8B495C7F3E20}" dt="2019-06-25T12:33:52.726" v="104" actId="20577"/>
        <pc:sldMkLst>
          <pc:docMk/>
          <pc:sldMk cId="737016717" sldId="281"/>
        </pc:sldMkLst>
        <pc:spChg chg="mod">
          <ac:chgData name="Katie Harrison" userId="7646f04428f4a8c3" providerId="LiveId" clId="{AA2E5FD9-3A24-4338-AC19-8B495C7F3E20}" dt="2019-06-25T12:02:50.867" v="4" actId="255"/>
          <ac:spMkLst>
            <pc:docMk/>
            <pc:sldMk cId="737016717" sldId="281"/>
            <ac:spMk id="2" creationId="{8BF8FF3A-CCB6-4C00-BE1D-69C19DDF1840}"/>
          </ac:spMkLst>
        </pc:spChg>
        <pc:spChg chg="mod">
          <ac:chgData name="Katie Harrison" userId="7646f04428f4a8c3" providerId="LiveId" clId="{AA2E5FD9-3A24-4338-AC19-8B495C7F3E20}" dt="2019-06-25T12:33:52.726" v="104" actId="20577"/>
          <ac:spMkLst>
            <pc:docMk/>
            <pc:sldMk cId="737016717" sldId="281"/>
            <ac:spMk id="3" creationId="{0A279344-BE91-4FEB-84A7-F20B8103DEB4}"/>
          </ac:spMkLst>
        </pc:spChg>
      </pc:sldChg>
      <pc:sldChg chg="modSp">
        <pc:chgData name="Katie Harrison" userId="7646f04428f4a8c3" providerId="LiveId" clId="{AA2E5FD9-3A24-4338-AC19-8B495C7F3E20}" dt="2019-06-25T12:28:05.436" v="77" actId="20577"/>
        <pc:sldMkLst>
          <pc:docMk/>
          <pc:sldMk cId="2278883916" sldId="283"/>
        </pc:sldMkLst>
        <pc:spChg chg="mod">
          <ac:chgData name="Katie Harrison" userId="7646f04428f4a8c3" providerId="LiveId" clId="{AA2E5FD9-3A24-4338-AC19-8B495C7F3E20}" dt="2019-06-25T12:28:05.436" v="77" actId="20577"/>
          <ac:spMkLst>
            <pc:docMk/>
            <pc:sldMk cId="2278883916" sldId="283"/>
            <ac:spMk id="4" creationId="{2CBEBA27-10EA-4585-8B3F-C2B40A9B643D}"/>
          </ac:spMkLst>
        </pc:spChg>
      </pc:sldChg>
      <pc:sldChg chg="modSp">
        <pc:chgData name="Katie Harrison" userId="7646f04428f4a8c3" providerId="LiveId" clId="{AA2E5FD9-3A24-4338-AC19-8B495C7F3E20}" dt="2019-06-25T12:31:08.649" v="96" actId="255"/>
        <pc:sldMkLst>
          <pc:docMk/>
          <pc:sldMk cId="766568778" sldId="285"/>
        </pc:sldMkLst>
        <pc:spChg chg="mod">
          <ac:chgData name="Katie Harrison" userId="7646f04428f4a8c3" providerId="LiveId" clId="{AA2E5FD9-3A24-4338-AC19-8B495C7F3E20}" dt="2019-06-25T12:31:08.649" v="96" actId="255"/>
          <ac:spMkLst>
            <pc:docMk/>
            <pc:sldMk cId="766568778" sldId="285"/>
            <ac:spMk id="2" creationId="{1773A2B5-C057-470B-9AA6-15816843A142}"/>
          </ac:spMkLst>
        </pc:spChg>
      </pc:sldChg>
    </pc:docChg>
  </pc:docChgLst>
  <pc:docChgLst>
    <pc:chgData name="Katie Harrison" userId="7646f04428f4a8c3" providerId="LiveId" clId="{5850677D-427B-47F9-8B77-F83A861CE30E}"/>
    <pc:docChg chg="custSel addSld delSld modSld">
      <pc:chgData name="Katie Harrison" userId="7646f04428f4a8c3" providerId="LiveId" clId="{5850677D-427B-47F9-8B77-F83A861CE30E}" dt="2019-11-26T13:35:48.620" v="122" actId="20577"/>
      <pc:docMkLst>
        <pc:docMk/>
      </pc:docMkLst>
      <pc:sldChg chg="addSp delSp modSp">
        <pc:chgData name="Katie Harrison" userId="7646f04428f4a8c3" providerId="LiveId" clId="{5850677D-427B-47F9-8B77-F83A861CE30E}" dt="2019-11-26T13:05:17.287" v="91" actId="14100"/>
        <pc:sldMkLst>
          <pc:docMk/>
          <pc:sldMk cId="3476934783" sldId="263"/>
        </pc:sldMkLst>
        <pc:picChg chg="del">
          <ac:chgData name="Katie Harrison" userId="7646f04428f4a8c3" providerId="LiveId" clId="{5850677D-427B-47F9-8B77-F83A861CE30E}" dt="2019-11-26T13:04:47.231" v="87" actId="478"/>
          <ac:picMkLst>
            <pc:docMk/>
            <pc:sldMk cId="3476934783" sldId="263"/>
            <ac:picMk id="2" creationId="{C1017539-CAF7-443D-9300-FF0D337D3373}"/>
          </ac:picMkLst>
        </pc:picChg>
        <pc:picChg chg="add mod">
          <ac:chgData name="Katie Harrison" userId="7646f04428f4a8c3" providerId="LiveId" clId="{5850677D-427B-47F9-8B77-F83A861CE30E}" dt="2019-11-26T13:05:17.287" v="91" actId="14100"/>
          <ac:picMkLst>
            <pc:docMk/>
            <pc:sldMk cId="3476934783" sldId="263"/>
            <ac:picMk id="3" creationId="{CE6A4EA0-69D6-4D45-950C-5FB721C1B3A2}"/>
          </ac:picMkLst>
        </pc:picChg>
      </pc:sldChg>
      <pc:sldChg chg="addSp delSp modSp">
        <pc:chgData name="Katie Harrison" userId="7646f04428f4a8c3" providerId="LiveId" clId="{5850677D-427B-47F9-8B77-F83A861CE30E}" dt="2019-11-26T13:05:55.643" v="95" actId="14100"/>
        <pc:sldMkLst>
          <pc:docMk/>
          <pc:sldMk cId="2876985536" sldId="264"/>
        </pc:sldMkLst>
        <pc:picChg chg="del">
          <ac:chgData name="Katie Harrison" userId="7646f04428f4a8c3" providerId="LiveId" clId="{5850677D-427B-47F9-8B77-F83A861CE30E}" dt="2019-11-26T13:05:20.195" v="92" actId="478"/>
          <ac:picMkLst>
            <pc:docMk/>
            <pc:sldMk cId="2876985536" sldId="264"/>
            <ac:picMk id="2" creationId="{376E7CDE-1ADE-4F51-9493-01736F825CD0}"/>
          </ac:picMkLst>
        </pc:picChg>
        <pc:picChg chg="add mod">
          <ac:chgData name="Katie Harrison" userId="7646f04428f4a8c3" providerId="LiveId" clId="{5850677D-427B-47F9-8B77-F83A861CE30E}" dt="2019-11-26T13:05:55.643" v="95" actId="14100"/>
          <ac:picMkLst>
            <pc:docMk/>
            <pc:sldMk cId="2876985536" sldId="264"/>
            <ac:picMk id="3" creationId="{C98BAC3C-ACF5-48D6-B9B5-469FFF057F51}"/>
          </ac:picMkLst>
        </pc:picChg>
      </pc:sldChg>
      <pc:sldChg chg="modSp">
        <pc:chgData name="Katie Harrison" userId="7646f04428f4a8c3" providerId="LiveId" clId="{5850677D-427B-47F9-8B77-F83A861CE30E}" dt="2019-11-26T13:35:48.620" v="122" actId="20577"/>
        <pc:sldMkLst>
          <pc:docMk/>
          <pc:sldMk cId="1514167895" sldId="277"/>
        </pc:sldMkLst>
        <pc:spChg chg="mod">
          <ac:chgData name="Katie Harrison" userId="7646f04428f4a8c3" providerId="LiveId" clId="{5850677D-427B-47F9-8B77-F83A861CE30E}" dt="2019-11-26T13:35:48.620" v="122" actId="20577"/>
          <ac:spMkLst>
            <pc:docMk/>
            <pc:sldMk cId="1514167895" sldId="277"/>
            <ac:spMk id="2" creationId="{8BF8FF3A-CCB6-4C00-BE1D-69C19DDF1840}"/>
          </ac:spMkLst>
        </pc:spChg>
        <pc:spChg chg="mod">
          <ac:chgData name="Katie Harrison" userId="7646f04428f4a8c3" providerId="LiveId" clId="{5850677D-427B-47F9-8B77-F83A861CE30E}" dt="2019-11-26T12:26:42.156" v="75" actId="20577"/>
          <ac:spMkLst>
            <pc:docMk/>
            <pc:sldMk cId="1514167895" sldId="277"/>
            <ac:spMk id="3" creationId="{0A279344-BE91-4FEB-84A7-F20B8103DEB4}"/>
          </ac:spMkLst>
        </pc:spChg>
      </pc:sldChg>
      <pc:sldChg chg="modSp">
        <pc:chgData name="Katie Harrison" userId="7646f04428f4a8c3" providerId="LiveId" clId="{5850677D-427B-47F9-8B77-F83A861CE30E}" dt="2019-11-26T13:06:29.663" v="96"/>
        <pc:sldMkLst>
          <pc:docMk/>
          <pc:sldMk cId="2278883916" sldId="283"/>
        </pc:sldMkLst>
        <pc:spChg chg="mod">
          <ac:chgData name="Katie Harrison" userId="7646f04428f4a8c3" providerId="LiveId" clId="{5850677D-427B-47F9-8B77-F83A861CE30E}" dt="2019-11-26T13:06:29.663" v="96"/>
          <ac:spMkLst>
            <pc:docMk/>
            <pc:sldMk cId="2278883916" sldId="283"/>
            <ac:spMk id="5" creationId="{B0F095B9-7B81-4C55-8891-C08AD7047FF2}"/>
          </ac:spMkLst>
        </pc:spChg>
      </pc:sldChg>
      <pc:sldChg chg="modSp">
        <pc:chgData name="Katie Harrison" userId="7646f04428f4a8c3" providerId="LiveId" clId="{5850677D-427B-47F9-8B77-F83A861CE30E}" dt="2019-11-26T13:09:48.835" v="120" actId="20577"/>
        <pc:sldMkLst>
          <pc:docMk/>
          <pc:sldMk cId="766568778" sldId="285"/>
        </pc:sldMkLst>
        <pc:spChg chg="mod">
          <ac:chgData name="Katie Harrison" userId="7646f04428f4a8c3" providerId="LiveId" clId="{5850677D-427B-47F9-8B77-F83A861CE30E}" dt="2019-11-26T13:09:48.835" v="120" actId="20577"/>
          <ac:spMkLst>
            <pc:docMk/>
            <pc:sldMk cId="766568778" sldId="285"/>
            <ac:spMk id="2" creationId="{1773A2B5-C057-470B-9AA6-15816843A142}"/>
          </ac:spMkLst>
        </pc:spChg>
      </pc:sldChg>
      <pc:sldChg chg="addSp delSp modSp">
        <pc:chgData name="Katie Harrison" userId="7646f04428f4a8c3" providerId="LiveId" clId="{5850677D-427B-47F9-8B77-F83A861CE30E}" dt="2019-11-26T13:07:09.081" v="105" actId="14100"/>
        <pc:sldMkLst>
          <pc:docMk/>
          <pc:sldMk cId="1623317548" sldId="288"/>
        </pc:sldMkLst>
        <pc:picChg chg="del">
          <ac:chgData name="Katie Harrison" userId="7646f04428f4a8c3" providerId="LiveId" clId="{5850677D-427B-47F9-8B77-F83A861CE30E}" dt="2019-11-26T13:06:35.415" v="97" actId="478"/>
          <ac:picMkLst>
            <pc:docMk/>
            <pc:sldMk cId="1623317548" sldId="288"/>
            <ac:picMk id="2" creationId="{4A65D1A8-2E7B-44BA-BFB9-531A31EB1BCE}"/>
          </ac:picMkLst>
        </pc:picChg>
        <pc:picChg chg="add mod">
          <ac:chgData name="Katie Harrison" userId="7646f04428f4a8c3" providerId="LiveId" clId="{5850677D-427B-47F9-8B77-F83A861CE30E}" dt="2019-11-26T13:07:09.081" v="105" actId="14100"/>
          <ac:picMkLst>
            <pc:docMk/>
            <pc:sldMk cId="1623317548" sldId="288"/>
            <ac:picMk id="3" creationId="{DECA39C2-45D0-4D17-A448-E5A40D19D4B4}"/>
          </ac:picMkLst>
        </pc:picChg>
      </pc:sldChg>
      <pc:sldChg chg="addSp delSp">
        <pc:chgData name="Katie Harrison" userId="7646f04428f4a8c3" providerId="LiveId" clId="{5850677D-427B-47F9-8B77-F83A861CE30E}" dt="2019-11-26T12:11:13.706" v="1"/>
        <pc:sldMkLst>
          <pc:docMk/>
          <pc:sldMk cId="2360800188" sldId="292"/>
        </pc:sldMkLst>
        <pc:picChg chg="del">
          <ac:chgData name="Katie Harrison" userId="7646f04428f4a8c3" providerId="LiveId" clId="{5850677D-427B-47F9-8B77-F83A861CE30E}" dt="2019-11-26T12:11:11.469" v="0" actId="478"/>
          <ac:picMkLst>
            <pc:docMk/>
            <pc:sldMk cId="2360800188" sldId="292"/>
            <ac:picMk id="2" creationId="{00514B78-E1B6-44F1-9751-42250E322131}"/>
          </ac:picMkLst>
        </pc:picChg>
        <pc:picChg chg="add">
          <ac:chgData name="Katie Harrison" userId="7646f04428f4a8c3" providerId="LiveId" clId="{5850677D-427B-47F9-8B77-F83A861CE30E}" dt="2019-11-26T12:11:13.706" v="1"/>
          <ac:picMkLst>
            <pc:docMk/>
            <pc:sldMk cId="2360800188" sldId="292"/>
            <ac:picMk id="3" creationId="{FA716DC6-F553-4AF1-A188-E8F8966CFD18}"/>
          </ac:picMkLst>
        </pc:picChg>
      </pc:sldChg>
      <pc:sldChg chg="del">
        <pc:chgData name="Katie Harrison" userId="7646f04428f4a8c3" providerId="LiveId" clId="{5850677D-427B-47F9-8B77-F83A861CE30E}" dt="2019-11-26T12:45:42.580" v="77" actId="2696"/>
        <pc:sldMkLst>
          <pc:docMk/>
          <pc:sldMk cId="1772625806" sldId="296"/>
        </pc:sldMkLst>
      </pc:sldChg>
      <pc:sldChg chg="del">
        <pc:chgData name="Katie Harrison" userId="7646f04428f4a8c3" providerId="LiveId" clId="{5850677D-427B-47F9-8B77-F83A861CE30E}" dt="2019-11-26T12:46:00.264" v="79" actId="2696"/>
        <pc:sldMkLst>
          <pc:docMk/>
          <pc:sldMk cId="3439628553" sldId="297"/>
        </pc:sldMkLst>
      </pc:sldChg>
      <pc:sldChg chg="del">
        <pc:chgData name="Katie Harrison" userId="7646f04428f4a8c3" providerId="LiveId" clId="{5850677D-427B-47F9-8B77-F83A861CE30E}" dt="2019-11-26T12:46:21.853" v="81" actId="2696"/>
        <pc:sldMkLst>
          <pc:docMk/>
          <pc:sldMk cId="191760882" sldId="298"/>
        </pc:sldMkLst>
      </pc:sldChg>
      <pc:sldChg chg="add">
        <pc:chgData name="Katie Harrison" userId="7646f04428f4a8c3" providerId="LiveId" clId="{5850677D-427B-47F9-8B77-F83A861CE30E}" dt="2019-11-26T12:45:37.485" v="76"/>
        <pc:sldMkLst>
          <pc:docMk/>
          <pc:sldMk cId="2135144602" sldId="299"/>
        </pc:sldMkLst>
      </pc:sldChg>
      <pc:sldChg chg="add">
        <pc:chgData name="Katie Harrison" userId="7646f04428f4a8c3" providerId="LiveId" clId="{5850677D-427B-47F9-8B77-F83A861CE30E}" dt="2019-11-26T12:45:56.381" v="78"/>
        <pc:sldMkLst>
          <pc:docMk/>
          <pc:sldMk cId="3093338954" sldId="300"/>
        </pc:sldMkLst>
      </pc:sldChg>
      <pc:sldChg chg="add">
        <pc:chgData name="Katie Harrison" userId="7646f04428f4a8c3" providerId="LiveId" clId="{5850677D-427B-47F9-8B77-F83A861CE30E}" dt="2019-11-26T12:46:18.118" v="80"/>
        <pc:sldMkLst>
          <pc:docMk/>
          <pc:sldMk cId="2252888930" sldId="301"/>
        </pc:sldMkLst>
      </pc:sldChg>
    </pc:docChg>
  </pc:docChgLst>
  <pc:docChgLst>
    <pc:chgData name="Ruth Bosomworth" userId="6e6f17bc-7310-44fd-bedc-2be212f4634e" providerId="ADAL" clId="{26B43342-75BB-4FEA-9669-1120D199D56A}"/>
    <pc:docChg chg="custSel addSld delSld modSld sldOrd">
      <pc:chgData name="Ruth Bosomworth" userId="6e6f17bc-7310-44fd-bedc-2be212f4634e" providerId="ADAL" clId="{26B43342-75BB-4FEA-9669-1120D199D56A}" dt="2020-09-02T14:51:56.777" v="409" actId="255"/>
      <pc:docMkLst>
        <pc:docMk/>
      </pc:docMkLst>
      <pc:sldChg chg="modSp mod">
        <pc:chgData name="Ruth Bosomworth" userId="6e6f17bc-7310-44fd-bedc-2be212f4634e" providerId="ADAL" clId="{26B43342-75BB-4FEA-9669-1120D199D56A}" dt="2020-09-02T14:48:34.514" v="386" actId="255"/>
        <pc:sldMkLst>
          <pc:docMk/>
          <pc:sldMk cId="2278883916" sldId="283"/>
        </pc:sldMkLst>
        <pc:spChg chg="mod">
          <ac:chgData name="Ruth Bosomworth" userId="6e6f17bc-7310-44fd-bedc-2be212f4634e" providerId="ADAL" clId="{26B43342-75BB-4FEA-9669-1120D199D56A}" dt="2020-09-02T14:48:34.514" v="386" actId="255"/>
          <ac:spMkLst>
            <pc:docMk/>
            <pc:sldMk cId="2278883916" sldId="283"/>
            <ac:spMk id="5" creationId="{B0F095B9-7B81-4C55-8891-C08AD7047FF2}"/>
          </ac:spMkLst>
        </pc:spChg>
      </pc:sldChg>
      <pc:sldChg chg="addSp delSp modSp mod">
        <pc:chgData name="Ruth Bosomworth" userId="6e6f17bc-7310-44fd-bedc-2be212f4634e" providerId="ADAL" clId="{26B43342-75BB-4FEA-9669-1120D199D56A}" dt="2020-09-02T13:22:00.726" v="5" actId="14100"/>
        <pc:sldMkLst>
          <pc:docMk/>
          <pc:sldMk cId="2360800188" sldId="292"/>
        </pc:sldMkLst>
        <pc:picChg chg="add mod">
          <ac:chgData name="Ruth Bosomworth" userId="6e6f17bc-7310-44fd-bedc-2be212f4634e" providerId="ADAL" clId="{26B43342-75BB-4FEA-9669-1120D199D56A}" dt="2020-09-02T13:22:00.726" v="5" actId="14100"/>
          <ac:picMkLst>
            <pc:docMk/>
            <pc:sldMk cId="2360800188" sldId="292"/>
            <ac:picMk id="3" creationId="{1BD7ACD8-6D92-4A85-AC9B-58B50B7C39A8}"/>
          </ac:picMkLst>
        </pc:picChg>
        <pc:picChg chg="del">
          <ac:chgData name="Ruth Bosomworth" userId="6e6f17bc-7310-44fd-bedc-2be212f4634e" providerId="ADAL" clId="{26B43342-75BB-4FEA-9669-1120D199D56A}" dt="2020-09-02T13:21:20.171" v="0" actId="478"/>
          <ac:picMkLst>
            <pc:docMk/>
            <pc:sldMk cId="2360800188" sldId="292"/>
            <ac:picMk id="4" creationId="{B1071B18-1759-4CBC-B715-4B7DD2B68809}"/>
          </ac:picMkLst>
        </pc:picChg>
      </pc:sldChg>
      <pc:sldChg chg="addSp delSp modSp mod ord">
        <pc:chgData name="Ruth Bosomworth" userId="6e6f17bc-7310-44fd-bedc-2be212f4634e" providerId="ADAL" clId="{26B43342-75BB-4FEA-9669-1120D199D56A}" dt="2020-09-02T14:20:54.274" v="264" actId="1076"/>
        <pc:sldMkLst>
          <pc:docMk/>
          <pc:sldMk cId="3467201219" sldId="314"/>
        </pc:sldMkLst>
        <pc:spChg chg="del">
          <ac:chgData name="Ruth Bosomworth" userId="6e6f17bc-7310-44fd-bedc-2be212f4634e" providerId="ADAL" clId="{26B43342-75BB-4FEA-9669-1120D199D56A}" dt="2020-09-02T14:00:54.143" v="170" actId="478"/>
          <ac:spMkLst>
            <pc:docMk/>
            <pc:sldMk cId="3467201219" sldId="314"/>
            <ac:spMk id="3" creationId="{BD73C65E-2F47-497B-997D-FB422DE8DF94}"/>
          </ac:spMkLst>
        </pc:spChg>
        <pc:spChg chg="mod">
          <ac:chgData name="Ruth Bosomworth" userId="6e6f17bc-7310-44fd-bedc-2be212f4634e" providerId="ADAL" clId="{26B43342-75BB-4FEA-9669-1120D199D56A}" dt="2020-09-02T14:02:41.122" v="175" actId="20577"/>
          <ac:spMkLst>
            <pc:docMk/>
            <pc:sldMk cId="3467201219" sldId="314"/>
            <ac:spMk id="6" creationId="{C31DF43F-B660-4B01-86E8-7BF99AEFEDD2}"/>
          </ac:spMkLst>
        </pc:spChg>
        <pc:spChg chg="add del mod">
          <ac:chgData name="Ruth Bosomworth" userId="6e6f17bc-7310-44fd-bedc-2be212f4634e" providerId="ADAL" clId="{26B43342-75BB-4FEA-9669-1120D199D56A}" dt="2020-09-02T14:10:06.465" v="212" actId="478"/>
          <ac:spMkLst>
            <pc:docMk/>
            <pc:sldMk cId="3467201219" sldId="314"/>
            <ac:spMk id="7" creationId="{4F2A4695-D9CD-4B98-B48D-EBEE3672666D}"/>
          </ac:spMkLst>
        </pc:spChg>
        <pc:spChg chg="add mod">
          <ac:chgData name="Ruth Bosomworth" userId="6e6f17bc-7310-44fd-bedc-2be212f4634e" providerId="ADAL" clId="{26B43342-75BB-4FEA-9669-1120D199D56A}" dt="2020-09-02T14:20:36.487" v="258" actId="1076"/>
          <ac:spMkLst>
            <pc:docMk/>
            <pc:sldMk cId="3467201219" sldId="314"/>
            <ac:spMk id="8" creationId="{8D43C80D-95EB-4DE0-A5F1-54D1FD13E0B5}"/>
          </ac:spMkLst>
        </pc:spChg>
        <pc:spChg chg="add mod">
          <ac:chgData name="Ruth Bosomworth" userId="6e6f17bc-7310-44fd-bedc-2be212f4634e" providerId="ADAL" clId="{26B43342-75BB-4FEA-9669-1120D199D56A}" dt="2020-09-02T14:20:54.274" v="264" actId="1076"/>
          <ac:spMkLst>
            <pc:docMk/>
            <pc:sldMk cId="3467201219" sldId="314"/>
            <ac:spMk id="9" creationId="{A67378E4-97DF-4648-A168-5AE480148F60}"/>
          </ac:spMkLst>
        </pc:spChg>
        <pc:spChg chg="del">
          <ac:chgData name="Ruth Bosomworth" userId="6e6f17bc-7310-44fd-bedc-2be212f4634e" providerId="ADAL" clId="{26B43342-75BB-4FEA-9669-1120D199D56A}" dt="2020-09-02T14:00:59.609" v="171" actId="478"/>
          <ac:spMkLst>
            <pc:docMk/>
            <pc:sldMk cId="3467201219" sldId="314"/>
            <ac:spMk id="10" creationId="{CF7A0965-7F44-4E95-A47D-A1A373475377}"/>
          </ac:spMkLst>
        </pc:spChg>
        <pc:spChg chg="add mod">
          <ac:chgData name="Ruth Bosomworth" userId="6e6f17bc-7310-44fd-bedc-2be212f4634e" providerId="ADAL" clId="{26B43342-75BB-4FEA-9669-1120D199D56A}" dt="2020-09-02T14:20:47.673" v="262" actId="1076"/>
          <ac:spMkLst>
            <pc:docMk/>
            <pc:sldMk cId="3467201219" sldId="314"/>
            <ac:spMk id="19" creationId="{C4BD177D-2E38-4F81-9504-954A54159A5D}"/>
          </ac:spMkLst>
        </pc:spChg>
        <pc:spChg chg="add mod">
          <ac:chgData name="Ruth Bosomworth" userId="6e6f17bc-7310-44fd-bedc-2be212f4634e" providerId="ADAL" clId="{26B43342-75BB-4FEA-9669-1120D199D56A}" dt="2020-09-02T14:20:51.119" v="263" actId="1076"/>
          <ac:spMkLst>
            <pc:docMk/>
            <pc:sldMk cId="3467201219" sldId="314"/>
            <ac:spMk id="22" creationId="{EDC5406F-0416-4DD9-AF0C-CC23C7D69D08}"/>
          </ac:spMkLst>
        </pc:spChg>
        <pc:spChg chg="add mod">
          <ac:chgData name="Ruth Bosomworth" userId="6e6f17bc-7310-44fd-bedc-2be212f4634e" providerId="ADAL" clId="{26B43342-75BB-4FEA-9669-1120D199D56A}" dt="2020-09-02T14:20:33.602" v="257" actId="1076"/>
          <ac:spMkLst>
            <pc:docMk/>
            <pc:sldMk cId="3467201219" sldId="314"/>
            <ac:spMk id="25" creationId="{90AAD2E1-1C2C-44E2-A3DF-338C18C18693}"/>
          </ac:spMkLst>
        </pc:spChg>
        <pc:spChg chg="add mod">
          <ac:chgData name="Ruth Bosomworth" userId="6e6f17bc-7310-44fd-bedc-2be212f4634e" providerId="ADAL" clId="{26B43342-75BB-4FEA-9669-1120D199D56A}" dt="2020-09-02T14:20:39.264" v="259" actId="1076"/>
          <ac:spMkLst>
            <pc:docMk/>
            <pc:sldMk cId="3467201219" sldId="314"/>
            <ac:spMk id="28" creationId="{9E245B0A-A54A-4BE2-8CD1-897FDC79E02C}"/>
          </ac:spMkLst>
        </pc:spChg>
        <pc:spChg chg="add mod">
          <ac:chgData name="Ruth Bosomworth" userId="6e6f17bc-7310-44fd-bedc-2be212f4634e" providerId="ADAL" clId="{26B43342-75BB-4FEA-9669-1120D199D56A}" dt="2020-09-02T14:20:42.273" v="260" actId="1076"/>
          <ac:spMkLst>
            <pc:docMk/>
            <pc:sldMk cId="3467201219" sldId="314"/>
            <ac:spMk id="31" creationId="{59052ACE-260E-47C5-89D0-4F9DA75CA40C}"/>
          </ac:spMkLst>
        </pc:spChg>
        <pc:picChg chg="del">
          <ac:chgData name="Ruth Bosomworth" userId="6e6f17bc-7310-44fd-bedc-2be212f4634e" providerId="ADAL" clId="{26B43342-75BB-4FEA-9669-1120D199D56A}" dt="2020-09-02T14:01:01.447" v="172" actId="478"/>
          <ac:picMkLst>
            <pc:docMk/>
            <pc:sldMk cId="3467201219" sldId="314"/>
            <ac:picMk id="13" creationId="{FD8C757B-D07C-4A39-A064-6262C71CE57D}"/>
          </ac:picMkLst>
        </pc:picChg>
        <pc:picChg chg="del">
          <ac:chgData name="Ruth Bosomworth" userId="6e6f17bc-7310-44fd-bedc-2be212f4634e" providerId="ADAL" clId="{26B43342-75BB-4FEA-9669-1120D199D56A}" dt="2020-09-02T14:01:03.044" v="173" actId="478"/>
          <ac:picMkLst>
            <pc:docMk/>
            <pc:sldMk cId="3467201219" sldId="314"/>
            <ac:picMk id="16" creationId="{BA27DAB3-65FF-49E4-B90E-14759B12E59D}"/>
          </ac:picMkLst>
        </pc:picChg>
      </pc:sldChg>
      <pc:sldChg chg="addSp delSp modSp mod">
        <pc:chgData name="Ruth Bosomworth" userId="6e6f17bc-7310-44fd-bedc-2be212f4634e" providerId="ADAL" clId="{26B43342-75BB-4FEA-9669-1120D199D56A}" dt="2020-09-02T13:28:25.958" v="11" actId="14100"/>
        <pc:sldMkLst>
          <pc:docMk/>
          <pc:sldMk cId="3297388977" sldId="351"/>
        </pc:sldMkLst>
        <pc:picChg chg="add mod">
          <ac:chgData name="Ruth Bosomworth" userId="6e6f17bc-7310-44fd-bedc-2be212f4634e" providerId="ADAL" clId="{26B43342-75BB-4FEA-9669-1120D199D56A}" dt="2020-09-02T13:28:25.958" v="11" actId="14100"/>
          <ac:picMkLst>
            <pc:docMk/>
            <pc:sldMk cId="3297388977" sldId="351"/>
            <ac:picMk id="3" creationId="{C810705C-D19C-4B57-8360-18B2FF44BF7F}"/>
          </ac:picMkLst>
        </pc:picChg>
        <pc:picChg chg="del">
          <ac:chgData name="Ruth Bosomworth" userId="6e6f17bc-7310-44fd-bedc-2be212f4634e" providerId="ADAL" clId="{26B43342-75BB-4FEA-9669-1120D199D56A}" dt="2020-09-02T13:27:57.144" v="6" actId="478"/>
          <ac:picMkLst>
            <pc:docMk/>
            <pc:sldMk cId="3297388977" sldId="351"/>
            <ac:picMk id="4" creationId="{1C3F2A50-D889-41E2-B2E6-F89AC6D3CEE1}"/>
          </ac:picMkLst>
        </pc:picChg>
      </pc:sldChg>
      <pc:sldChg chg="modSp mod">
        <pc:chgData name="Ruth Bosomworth" userId="6e6f17bc-7310-44fd-bedc-2be212f4634e" providerId="ADAL" clId="{26B43342-75BB-4FEA-9669-1120D199D56A}" dt="2020-09-02T13:35:53.906" v="55" actId="20577"/>
        <pc:sldMkLst>
          <pc:docMk/>
          <pc:sldMk cId="4042991766" sldId="392"/>
        </pc:sldMkLst>
        <pc:spChg chg="mod">
          <ac:chgData name="Ruth Bosomworth" userId="6e6f17bc-7310-44fd-bedc-2be212f4634e" providerId="ADAL" clId="{26B43342-75BB-4FEA-9669-1120D199D56A}" dt="2020-09-02T13:35:53.906" v="55" actId="20577"/>
          <ac:spMkLst>
            <pc:docMk/>
            <pc:sldMk cId="4042991766" sldId="392"/>
            <ac:spMk id="3" creationId="{0A279344-BE91-4FEB-84A7-F20B8103DEB4}"/>
          </ac:spMkLst>
        </pc:spChg>
        <pc:spChg chg="mod">
          <ac:chgData name="Ruth Bosomworth" userId="6e6f17bc-7310-44fd-bedc-2be212f4634e" providerId="ADAL" clId="{26B43342-75BB-4FEA-9669-1120D199D56A}" dt="2020-09-02T13:29:10.576" v="12"/>
          <ac:spMkLst>
            <pc:docMk/>
            <pc:sldMk cId="4042991766" sldId="392"/>
            <ac:spMk id="9" creationId="{E712388B-3EEF-4976-81AF-180849C1C9B5}"/>
          </ac:spMkLst>
        </pc:spChg>
      </pc:sldChg>
      <pc:sldChg chg="addSp delSp modSp mod">
        <pc:chgData name="Ruth Bosomworth" userId="6e6f17bc-7310-44fd-bedc-2be212f4634e" providerId="ADAL" clId="{26B43342-75BB-4FEA-9669-1120D199D56A}" dt="2020-09-02T13:53:48.514" v="107" actId="1076"/>
        <pc:sldMkLst>
          <pc:docMk/>
          <pc:sldMk cId="2689312799" sldId="397"/>
        </pc:sldMkLst>
        <pc:spChg chg="add mod">
          <ac:chgData name="Ruth Bosomworth" userId="6e6f17bc-7310-44fd-bedc-2be212f4634e" providerId="ADAL" clId="{26B43342-75BB-4FEA-9669-1120D199D56A}" dt="2020-09-02T13:48:22.383" v="89" actId="1076"/>
          <ac:spMkLst>
            <pc:docMk/>
            <pc:sldMk cId="2689312799" sldId="397"/>
            <ac:spMk id="3" creationId="{2DEB3A5E-C587-4E1C-BE4C-81A8CEBF7A7A}"/>
          </ac:spMkLst>
        </pc:spChg>
        <pc:spChg chg="mod">
          <ac:chgData name="Ruth Bosomworth" userId="6e6f17bc-7310-44fd-bedc-2be212f4634e" providerId="ADAL" clId="{26B43342-75BB-4FEA-9669-1120D199D56A}" dt="2020-09-02T13:44:50.080" v="60"/>
          <ac:spMkLst>
            <pc:docMk/>
            <pc:sldMk cId="2689312799" sldId="397"/>
            <ac:spMk id="6" creationId="{C31DF43F-B660-4B01-86E8-7BF99AEFEDD2}"/>
          </ac:spMkLst>
        </pc:spChg>
        <pc:spChg chg="del">
          <ac:chgData name="Ruth Bosomworth" userId="6e6f17bc-7310-44fd-bedc-2be212f4634e" providerId="ADAL" clId="{26B43342-75BB-4FEA-9669-1120D199D56A}" dt="2020-09-02T13:44:02.956" v="57" actId="478"/>
          <ac:spMkLst>
            <pc:docMk/>
            <pc:sldMk cId="2689312799" sldId="397"/>
            <ac:spMk id="9" creationId="{64D7318A-1BE8-4238-A7FA-BF7913BE355D}"/>
          </ac:spMkLst>
        </pc:spChg>
        <pc:spChg chg="del">
          <ac:chgData name="Ruth Bosomworth" userId="6e6f17bc-7310-44fd-bedc-2be212f4634e" providerId="ADAL" clId="{26B43342-75BB-4FEA-9669-1120D199D56A}" dt="2020-09-02T13:43:59.735" v="56" actId="478"/>
          <ac:spMkLst>
            <pc:docMk/>
            <pc:sldMk cId="2689312799" sldId="397"/>
            <ac:spMk id="12" creationId="{C93E74A1-52C1-4DC3-A852-F5B3F073B5C2}"/>
          </ac:spMkLst>
        </pc:spChg>
        <pc:spChg chg="add mod">
          <ac:chgData name="Ruth Bosomworth" userId="6e6f17bc-7310-44fd-bedc-2be212f4634e" providerId="ADAL" clId="{26B43342-75BB-4FEA-9669-1120D199D56A}" dt="2020-09-02T13:53:48.514" v="107" actId="1076"/>
          <ac:spMkLst>
            <pc:docMk/>
            <pc:sldMk cId="2689312799" sldId="397"/>
            <ac:spMk id="14" creationId="{49B2E23D-0999-442E-A9A8-F89117D7FE39}"/>
          </ac:spMkLst>
        </pc:spChg>
        <pc:spChg chg="add del mod">
          <ac:chgData name="Ruth Bosomworth" userId="6e6f17bc-7310-44fd-bedc-2be212f4634e" providerId="ADAL" clId="{26B43342-75BB-4FEA-9669-1120D199D56A}" dt="2020-09-02T13:52:34.760" v="95" actId="478"/>
          <ac:spMkLst>
            <pc:docMk/>
            <pc:sldMk cId="2689312799" sldId="397"/>
            <ac:spMk id="20" creationId="{5678BED9-E3CB-4C5C-9B19-09432B54DFC9}"/>
          </ac:spMkLst>
        </pc:spChg>
        <pc:spChg chg="add mod">
          <ac:chgData name="Ruth Bosomworth" userId="6e6f17bc-7310-44fd-bedc-2be212f4634e" providerId="ADAL" clId="{26B43342-75BB-4FEA-9669-1120D199D56A}" dt="2020-09-02T13:53:44.524" v="106" actId="1076"/>
          <ac:spMkLst>
            <pc:docMk/>
            <pc:sldMk cId="2689312799" sldId="397"/>
            <ac:spMk id="26" creationId="{95CB1FAF-4838-4EC4-88F3-7D9D721C4342}"/>
          </ac:spMkLst>
        </pc:spChg>
        <pc:picChg chg="del">
          <ac:chgData name="Ruth Bosomworth" userId="6e6f17bc-7310-44fd-bedc-2be212f4634e" providerId="ADAL" clId="{26B43342-75BB-4FEA-9669-1120D199D56A}" dt="2020-09-02T13:44:04.546" v="58" actId="478"/>
          <ac:picMkLst>
            <pc:docMk/>
            <pc:sldMk cId="2689312799" sldId="397"/>
            <ac:picMk id="8" creationId="{015FE84E-6083-4D1E-B8DC-24209B435F6F}"/>
          </ac:picMkLst>
        </pc:picChg>
        <pc:picChg chg="add del">
          <ac:chgData name="Ruth Bosomworth" userId="6e6f17bc-7310-44fd-bedc-2be212f4634e" providerId="ADAL" clId="{26B43342-75BB-4FEA-9669-1120D199D56A}" dt="2020-09-02T13:45:57.039" v="68" actId="478"/>
          <ac:picMkLst>
            <pc:docMk/>
            <pc:sldMk cId="2689312799" sldId="397"/>
            <ac:picMk id="13" creationId="{E131E895-B348-4954-B8F6-1D52648004F0}"/>
          </ac:picMkLst>
        </pc:picChg>
        <pc:picChg chg="add del mod">
          <ac:chgData name="Ruth Bosomworth" userId="6e6f17bc-7310-44fd-bedc-2be212f4634e" providerId="ADAL" clId="{26B43342-75BB-4FEA-9669-1120D199D56A}" dt="2020-09-02T13:52:10.453" v="90" actId="21"/>
          <ac:picMkLst>
            <pc:docMk/>
            <pc:sldMk cId="2689312799" sldId="397"/>
            <ac:picMk id="17" creationId="{1D2155BC-ACBF-462B-AFD2-26346BF1E539}"/>
          </ac:picMkLst>
        </pc:picChg>
        <pc:picChg chg="add mod">
          <ac:chgData name="Ruth Bosomworth" userId="6e6f17bc-7310-44fd-bedc-2be212f4634e" providerId="ADAL" clId="{26B43342-75BB-4FEA-9669-1120D199D56A}" dt="2020-09-02T13:53:15.254" v="102" actId="1076"/>
          <ac:picMkLst>
            <pc:docMk/>
            <pc:sldMk cId="2689312799" sldId="397"/>
            <ac:picMk id="23" creationId="{23937E91-4B84-4BBA-A7E4-3DA07CF6651A}"/>
          </ac:picMkLst>
        </pc:picChg>
      </pc:sldChg>
      <pc:sldChg chg="modSp mod">
        <pc:chgData name="Ruth Bosomworth" userId="6e6f17bc-7310-44fd-bedc-2be212f4634e" providerId="ADAL" clId="{26B43342-75BB-4FEA-9669-1120D199D56A}" dt="2020-09-02T14:51:56.777" v="409" actId="255"/>
        <pc:sldMkLst>
          <pc:docMk/>
          <pc:sldMk cId="2190123080" sldId="404"/>
        </pc:sldMkLst>
        <pc:spChg chg="mod">
          <ac:chgData name="Ruth Bosomworth" userId="6e6f17bc-7310-44fd-bedc-2be212f4634e" providerId="ADAL" clId="{26B43342-75BB-4FEA-9669-1120D199D56A}" dt="2020-09-02T14:51:56.777" v="409" actId="255"/>
          <ac:spMkLst>
            <pc:docMk/>
            <pc:sldMk cId="2190123080" sldId="404"/>
            <ac:spMk id="7" creationId="{329DB18F-CD91-4D09-9C61-3F75969DC443}"/>
          </ac:spMkLst>
        </pc:spChg>
      </pc:sldChg>
      <pc:sldChg chg="addSp delSp modSp mod">
        <pc:chgData name="Ruth Bosomworth" userId="6e6f17bc-7310-44fd-bedc-2be212f4634e" providerId="ADAL" clId="{26B43342-75BB-4FEA-9669-1120D199D56A}" dt="2020-09-02T14:41:40.704" v="342" actId="1076"/>
        <pc:sldMkLst>
          <pc:docMk/>
          <pc:sldMk cId="3148730790" sldId="405"/>
        </pc:sldMkLst>
        <pc:spChg chg="add mod">
          <ac:chgData name="Ruth Bosomworth" userId="6e6f17bc-7310-44fd-bedc-2be212f4634e" providerId="ADAL" clId="{26B43342-75BB-4FEA-9669-1120D199D56A}" dt="2020-09-02T14:41:31.540" v="338" actId="14100"/>
          <ac:spMkLst>
            <pc:docMk/>
            <pc:sldMk cId="3148730790" sldId="405"/>
            <ac:spMk id="3" creationId="{E6298F3E-FBC2-40C7-98E5-B0731AFD892F}"/>
          </ac:spMkLst>
        </pc:spChg>
        <pc:spChg chg="mod">
          <ac:chgData name="Ruth Bosomworth" userId="6e6f17bc-7310-44fd-bedc-2be212f4634e" providerId="ADAL" clId="{26B43342-75BB-4FEA-9669-1120D199D56A}" dt="2020-09-02T14:27:40.619" v="312"/>
          <ac:spMkLst>
            <pc:docMk/>
            <pc:sldMk cId="3148730790" sldId="405"/>
            <ac:spMk id="6" creationId="{C31DF43F-B660-4B01-86E8-7BF99AEFEDD2}"/>
          </ac:spMkLst>
        </pc:spChg>
        <pc:spChg chg="add mod">
          <ac:chgData name="Ruth Bosomworth" userId="6e6f17bc-7310-44fd-bedc-2be212f4634e" providerId="ADAL" clId="{26B43342-75BB-4FEA-9669-1120D199D56A}" dt="2020-09-02T14:40:52.621" v="333" actId="1076"/>
          <ac:spMkLst>
            <pc:docMk/>
            <pc:sldMk cId="3148730790" sldId="405"/>
            <ac:spMk id="7" creationId="{C8FDC3C3-9B28-46BC-92B2-10860974B987}"/>
          </ac:spMkLst>
        </pc:spChg>
        <pc:spChg chg="del">
          <ac:chgData name="Ruth Bosomworth" userId="6e6f17bc-7310-44fd-bedc-2be212f4634e" providerId="ADAL" clId="{26B43342-75BB-4FEA-9669-1120D199D56A}" dt="2020-09-02T14:27:43.009" v="313" actId="478"/>
          <ac:spMkLst>
            <pc:docMk/>
            <pc:sldMk cId="3148730790" sldId="405"/>
            <ac:spMk id="9" creationId="{3D9D620E-F97A-46FD-AD4D-B6662812EDEF}"/>
          </ac:spMkLst>
        </pc:spChg>
        <pc:spChg chg="del">
          <ac:chgData name="Ruth Bosomworth" userId="6e6f17bc-7310-44fd-bedc-2be212f4634e" providerId="ADAL" clId="{26B43342-75BB-4FEA-9669-1120D199D56A}" dt="2020-09-02T14:27:45.326" v="314" actId="478"/>
          <ac:spMkLst>
            <pc:docMk/>
            <pc:sldMk cId="3148730790" sldId="405"/>
            <ac:spMk id="15" creationId="{79C417E6-78CA-4F15-B1E7-221284B62802}"/>
          </ac:spMkLst>
        </pc:spChg>
        <pc:spChg chg="del">
          <ac:chgData name="Ruth Bosomworth" userId="6e6f17bc-7310-44fd-bedc-2be212f4634e" providerId="ADAL" clId="{26B43342-75BB-4FEA-9669-1120D199D56A}" dt="2020-09-02T14:27:47.309" v="315" actId="478"/>
          <ac:spMkLst>
            <pc:docMk/>
            <pc:sldMk cId="3148730790" sldId="405"/>
            <ac:spMk id="18" creationId="{805CA90F-7890-4BE3-8047-FB77D31634EC}"/>
          </ac:spMkLst>
        </pc:spChg>
        <pc:spChg chg="del">
          <ac:chgData name="Ruth Bosomworth" userId="6e6f17bc-7310-44fd-bedc-2be212f4634e" providerId="ADAL" clId="{26B43342-75BB-4FEA-9669-1120D199D56A}" dt="2020-09-02T14:27:50.957" v="317" actId="478"/>
          <ac:spMkLst>
            <pc:docMk/>
            <pc:sldMk cId="3148730790" sldId="405"/>
            <ac:spMk id="21" creationId="{A587CE28-4AFA-4280-86F1-514986E022A7}"/>
          </ac:spMkLst>
        </pc:spChg>
        <pc:spChg chg="del">
          <ac:chgData name="Ruth Bosomworth" userId="6e6f17bc-7310-44fd-bedc-2be212f4634e" providerId="ADAL" clId="{26B43342-75BB-4FEA-9669-1120D199D56A}" dt="2020-09-02T14:27:53.671" v="318" actId="478"/>
          <ac:spMkLst>
            <pc:docMk/>
            <pc:sldMk cId="3148730790" sldId="405"/>
            <ac:spMk id="27" creationId="{DE5CE3BB-1F6D-4F2F-9EFD-3510715CD737}"/>
          </ac:spMkLst>
        </pc:spChg>
        <pc:picChg chg="add mod">
          <ac:chgData name="Ruth Bosomworth" userId="6e6f17bc-7310-44fd-bedc-2be212f4634e" providerId="ADAL" clId="{26B43342-75BB-4FEA-9669-1120D199D56A}" dt="2020-09-02T14:41:40.704" v="342" actId="1076"/>
          <ac:picMkLst>
            <pc:docMk/>
            <pc:sldMk cId="3148730790" sldId="405"/>
            <ac:picMk id="8" creationId="{7678D4C6-9C2E-4231-BB98-C8F929CFCBF8}"/>
          </ac:picMkLst>
        </pc:picChg>
        <pc:picChg chg="del">
          <ac:chgData name="Ruth Bosomworth" userId="6e6f17bc-7310-44fd-bedc-2be212f4634e" providerId="ADAL" clId="{26B43342-75BB-4FEA-9669-1120D199D56A}" dt="2020-09-02T14:27:48.941" v="316" actId="478"/>
          <ac:picMkLst>
            <pc:docMk/>
            <pc:sldMk cId="3148730790" sldId="405"/>
            <ac:picMk id="12" creationId="{5AD28263-3B0D-4871-9614-D0B0E2D43322}"/>
          </ac:picMkLst>
        </pc:picChg>
        <pc:picChg chg="del">
          <ac:chgData name="Ruth Bosomworth" userId="6e6f17bc-7310-44fd-bedc-2be212f4634e" providerId="ADAL" clId="{26B43342-75BB-4FEA-9669-1120D199D56A}" dt="2020-09-02T14:27:55.881" v="319" actId="478"/>
          <ac:picMkLst>
            <pc:docMk/>
            <pc:sldMk cId="3148730790" sldId="405"/>
            <ac:picMk id="24" creationId="{BE8EE7B3-CF7C-4A8C-BED9-40FB6EF0DBF9}"/>
          </ac:picMkLst>
        </pc:picChg>
      </pc:sldChg>
      <pc:sldChg chg="addSp delSp modSp mod">
        <pc:chgData name="Ruth Bosomworth" userId="6e6f17bc-7310-44fd-bedc-2be212f4634e" providerId="ADAL" clId="{26B43342-75BB-4FEA-9669-1120D199D56A}" dt="2020-09-02T14:50:04.438" v="394" actId="14100"/>
        <pc:sldMkLst>
          <pc:docMk/>
          <pc:sldMk cId="1861806920" sldId="406"/>
        </pc:sldMkLst>
        <pc:picChg chg="del">
          <ac:chgData name="Ruth Bosomworth" userId="6e6f17bc-7310-44fd-bedc-2be212f4634e" providerId="ADAL" clId="{26B43342-75BB-4FEA-9669-1120D199D56A}" dt="2020-09-02T14:49:39.973" v="391" actId="478"/>
          <ac:picMkLst>
            <pc:docMk/>
            <pc:sldMk cId="1861806920" sldId="406"/>
            <ac:picMk id="2" creationId="{A5D4AC9D-CA6B-4149-B340-FE3414453FC4}"/>
          </ac:picMkLst>
        </pc:picChg>
        <pc:picChg chg="add mod">
          <ac:chgData name="Ruth Bosomworth" userId="6e6f17bc-7310-44fd-bedc-2be212f4634e" providerId="ADAL" clId="{26B43342-75BB-4FEA-9669-1120D199D56A}" dt="2020-09-02T14:50:04.438" v="394" actId="14100"/>
          <ac:picMkLst>
            <pc:docMk/>
            <pc:sldMk cId="1861806920" sldId="406"/>
            <ac:picMk id="3" creationId="{4FE68115-615C-41E2-9056-DA85AF451EA4}"/>
          </ac:picMkLst>
        </pc:picChg>
      </pc:sldChg>
      <pc:sldChg chg="addSp delSp modSp mod">
        <pc:chgData name="Ruth Bosomworth" userId="6e6f17bc-7310-44fd-bedc-2be212f4634e" providerId="ADAL" clId="{26B43342-75BB-4FEA-9669-1120D199D56A}" dt="2020-09-02T14:49:35.974" v="390" actId="14100"/>
        <pc:sldMkLst>
          <pc:docMk/>
          <pc:sldMk cId="2681797509" sldId="416"/>
        </pc:sldMkLst>
        <pc:picChg chg="add mod">
          <ac:chgData name="Ruth Bosomworth" userId="6e6f17bc-7310-44fd-bedc-2be212f4634e" providerId="ADAL" clId="{26B43342-75BB-4FEA-9669-1120D199D56A}" dt="2020-09-02T14:49:35.974" v="390" actId="14100"/>
          <ac:picMkLst>
            <pc:docMk/>
            <pc:sldMk cId="2681797509" sldId="416"/>
            <ac:picMk id="2" creationId="{A16F3F91-E18E-4618-BF43-14549619E762}"/>
          </ac:picMkLst>
        </pc:picChg>
        <pc:picChg chg="del">
          <ac:chgData name="Ruth Bosomworth" userId="6e6f17bc-7310-44fd-bedc-2be212f4634e" providerId="ADAL" clId="{26B43342-75BB-4FEA-9669-1120D199D56A}" dt="2020-09-02T14:48:39.109" v="387" actId="478"/>
          <ac:picMkLst>
            <pc:docMk/>
            <pc:sldMk cId="2681797509" sldId="416"/>
            <ac:picMk id="3" creationId="{65073D47-EEFB-463C-9F39-9609E658392B}"/>
          </ac:picMkLst>
        </pc:picChg>
      </pc:sldChg>
      <pc:sldChg chg="del">
        <pc:chgData name="Ruth Bosomworth" userId="6e6f17bc-7310-44fd-bedc-2be212f4634e" providerId="ADAL" clId="{26B43342-75BB-4FEA-9669-1120D199D56A}" dt="2020-09-02T13:44:09.874" v="59" actId="2696"/>
        <pc:sldMkLst>
          <pc:docMk/>
          <pc:sldMk cId="330435983" sldId="418"/>
        </pc:sldMkLst>
      </pc:sldChg>
      <pc:sldChg chg="del">
        <pc:chgData name="Ruth Bosomworth" userId="6e6f17bc-7310-44fd-bedc-2be212f4634e" providerId="ADAL" clId="{26B43342-75BB-4FEA-9669-1120D199D56A}" dt="2020-09-02T13:44:09.874" v="59" actId="2696"/>
        <pc:sldMkLst>
          <pc:docMk/>
          <pc:sldMk cId="267025725" sldId="419"/>
        </pc:sldMkLst>
      </pc:sldChg>
      <pc:sldChg chg="del">
        <pc:chgData name="Ruth Bosomworth" userId="6e6f17bc-7310-44fd-bedc-2be212f4634e" providerId="ADAL" clId="{26B43342-75BB-4FEA-9669-1120D199D56A}" dt="2020-09-02T14:02:51.204" v="176" actId="2696"/>
        <pc:sldMkLst>
          <pc:docMk/>
          <pc:sldMk cId="3553868956" sldId="420"/>
        </pc:sldMkLst>
      </pc:sldChg>
      <pc:sldChg chg="del">
        <pc:chgData name="Ruth Bosomworth" userId="6e6f17bc-7310-44fd-bedc-2be212f4634e" providerId="ADAL" clId="{26B43342-75BB-4FEA-9669-1120D199D56A}" dt="2020-09-02T14:02:51.204" v="176" actId="2696"/>
        <pc:sldMkLst>
          <pc:docMk/>
          <pc:sldMk cId="3746588575" sldId="421"/>
        </pc:sldMkLst>
      </pc:sldChg>
      <pc:sldChg chg="del">
        <pc:chgData name="Ruth Bosomworth" userId="6e6f17bc-7310-44fd-bedc-2be212f4634e" providerId="ADAL" clId="{26B43342-75BB-4FEA-9669-1120D199D56A}" dt="2020-09-02T14:02:51.204" v="176" actId="2696"/>
        <pc:sldMkLst>
          <pc:docMk/>
          <pc:sldMk cId="2966163829" sldId="422"/>
        </pc:sldMkLst>
      </pc:sldChg>
      <pc:sldChg chg="del">
        <pc:chgData name="Ruth Bosomworth" userId="6e6f17bc-7310-44fd-bedc-2be212f4634e" providerId="ADAL" clId="{26B43342-75BB-4FEA-9669-1120D199D56A}" dt="2020-09-02T14:28:06.416" v="320" actId="2696"/>
        <pc:sldMkLst>
          <pc:docMk/>
          <pc:sldMk cId="3680754568" sldId="424"/>
        </pc:sldMkLst>
      </pc:sldChg>
      <pc:sldChg chg="del">
        <pc:chgData name="Ruth Bosomworth" userId="6e6f17bc-7310-44fd-bedc-2be212f4634e" providerId="ADAL" clId="{26B43342-75BB-4FEA-9669-1120D199D56A}" dt="2020-09-02T14:28:06.416" v="320" actId="2696"/>
        <pc:sldMkLst>
          <pc:docMk/>
          <pc:sldMk cId="3931664519" sldId="425"/>
        </pc:sldMkLst>
      </pc:sldChg>
      <pc:sldChg chg="add del">
        <pc:chgData name="Ruth Bosomworth" userId="6e6f17bc-7310-44fd-bedc-2be212f4634e" providerId="ADAL" clId="{26B43342-75BB-4FEA-9669-1120D199D56A}" dt="2020-09-02T14:00:47.903" v="169" actId="2696"/>
        <pc:sldMkLst>
          <pc:docMk/>
          <pc:sldMk cId="2386579090" sldId="426"/>
        </pc:sldMkLst>
      </pc:sldChg>
      <pc:sldChg chg="addSp modSp add mod">
        <pc:chgData name="Ruth Bosomworth" userId="6e6f17bc-7310-44fd-bedc-2be212f4634e" providerId="ADAL" clId="{26B43342-75BB-4FEA-9669-1120D199D56A}" dt="2020-09-02T13:59:51.163" v="168" actId="1076"/>
        <pc:sldMkLst>
          <pc:docMk/>
          <pc:sldMk cId="3120072039" sldId="427"/>
        </pc:sldMkLst>
        <pc:spChg chg="add mod">
          <ac:chgData name="Ruth Bosomworth" userId="6e6f17bc-7310-44fd-bedc-2be212f4634e" providerId="ADAL" clId="{26B43342-75BB-4FEA-9669-1120D199D56A}" dt="2020-09-02T13:59:46.222" v="167" actId="1076"/>
          <ac:spMkLst>
            <pc:docMk/>
            <pc:sldMk cId="3120072039" sldId="427"/>
            <ac:spMk id="3" creationId="{F1A80241-5406-43C1-90C5-8BC12AAB5353}"/>
          </ac:spMkLst>
        </pc:spChg>
        <pc:spChg chg="add mod">
          <ac:chgData name="Ruth Bosomworth" userId="6e6f17bc-7310-44fd-bedc-2be212f4634e" providerId="ADAL" clId="{26B43342-75BB-4FEA-9669-1120D199D56A}" dt="2020-09-02T13:59:51.163" v="168" actId="1076"/>
          <ac:spMkLst>
            <pc:docMk/>
            <pc:sldMk cId="3120072039" sldId="427"/>
            <ac:spMk id="9" creationId="{9275D180-F07D-44EA-A4BF-A9154002493F}"/>
          </ac:spMkLst>
        </pc:spChg>
      </pc:sldChg>
      <pc:sldChg chg="addSp modSp add mod">
        <pc:chgData name="Ruth Bosomworth" userId="6e6f17bc-7310-44fd-bedc-2be212f4634e" providerId="ADAL" clId="{26B43342-75BB-4FEA-9669-1120D199D56A}" dt="2020-09-02T13:57:47.089" v="149" actId="14100"/>
        <pc:sldMkLst>
          <pc:docMk/>
          <pc:sldMk cId="4289756073" sldId="428"/>
        </pc:sldMkLst>
        <pc:spChg chg="mod">
          <ac:chgData name="Ruth Bosomworth" userId="6e6f17bc-7310-44fd-bedc-2be212f4634e" providerId="ADAL" clId="{26B43342-75BB-4FEA-9669-1120D199D56A}" dt="2020-09-02T13:56:32.375" v="138" actId="1076"/>
          <ac:spMkLst>
            <pc:docMk/>
            <pc:sldMk cId="4289756073" sldId="428"/>
            <ac:spMk id="6" creationId="{C31DF43F-B660-4B01-86E8-7BF99AEFEDD2}"/>
          </ac:spMkLst>
        </pc:spChg>
        <pc:spChg chg="add mod">
          <ac:chgData name="Ruth Bosomworth" userId="6e6f17bc-7310-44fd-bedc-2be212f4634e" providerId="ADAL" clId="{26B43342-75BB-4FEA-9669-1120D199D56A}" dt="2020-09-02T13:57:47.089" v="149" actId="14100"/>
          <ac:spMkLst>
            <pc:docMk/>
            <pc:sldMk cId="4289756073" sldId="428"/>
            <ac:spMk id="8" creationId="{16847EAD-E0E6-4015-8BEA-B6521DAA8FB5}"/>
          </ac:spMkLst>
        </pc:spChg>
        <pc:spChg chg="add mod">
          <ac:chgData name="Ruth Bosomworth" userId="6e6f17bc-7310-44fd-bedc-2be212f4634e" providerId="ADAL" clId="{26B43342-75BB-4FEA-9669-1120D199D56A}" dt="2020-09-02T13:57:24.283" v="147" actId="1076"/>
          <ac:spMkLst>
            <pc:docMk/>
            <pc:sldMk cId="4289756073" sldId="428"/>
            <ac:spMk id="10" creationId="{787BDE9C-0AD2-49EE-B949-904515467A7F}"/>
          </ac:spMkLst>
        </pc:spChg>
        <pc:spChg chg="add mod">
          <ac:chgData name="Ruth Bosomworth" userId="6e6f17bc-7310-44fd-bedc-2be212f4634e" providerId="ADAL" clId="{26B43342-75BB-4FEA-9669-1120D199D56A}" dt="2020-09-02T13:56:54.473" v="141" actId="1076"/>
          <ac:spMkLst>
            <pc:docMk/>
            <pc:sldMk cId="4289756073" sldId="428"/>
            <ac:spMk id="13" creationId="{5E1C545D-3255-44FD-809A-8F37BF80153B}"/>
          </ac:spMkLst>
        </pc:spChg>
        <pc:picChg chg="add mod">
          <ac:chgData name="Ruth Bosomworth" userId="6e6f17bc-7310-44fd-bedc-2be212f4634e" providerId="ADAL" clId="{26B43342-75BB-4FEA-9669-1120D199D56A}" dt="2020-09-02T13:57:37.709" v="148" actId="14100"/>
          <ac:picMkLst>
            <pc:docMk/>
            <pc:sldMk cId="4289756073" sldId="428"/>
            <ac:picMk id="7" creationId="{D72515CA-B07D-437B-892D-26911A423BAA}"/>
          </ac:picMkLst>
        </pc:picChg>
      </pc:sldChg>
      <pc:sldChg chg="add del">
        <pc:chgData name="Ruth Bosomworth" userId="6e6f17bc-7310-44fd-bedc-2be212f4634e" providerId="ADAL" clId="{26B43342-75BB-4FEA-9669-1120D199D56A}" dt="2020-09-02T14:26:29.099" v="311" actId="2696"/>
        <pc:sldMkLst>
          <pc:docMk/>
          <pc:sldMk cId="1691172957" sldId="429"/>
        </pc:sldMkLst>
      </pc:sldChg>
      <pc:sldChg chg="addSp modSp add mod">
        <pc:chgData name="Ruth Bosomworth" userId="6e6f17bc-7310-44fd-bedc-2be212f4634e" providerId="ADAL" clId="{26B43342-75BB-4FEA-9669-1120D199D56A}" dt="2020-09-02T14:19:56.982" v="254" actId="1076"/>
        <pc:sldMkLst>
          <pc:docMk/>
          <pc:sldMk cId="1161142252" sldId="430"/>
        </pc:sldMkLst>
        <pc:spChg chg="add mod">
          <ac:chgData name="Ruth Bosomworth" userId="6e6f17bc-7310-44fd-bedc-2be212f4634e" providerId="ADAL" clId="{26B43342-75BB-4FEA-9669-1120D199D56A}" dt="2020-09-02T14:19:56.982" v="254" actId="1076"/>
          <ac:spMkLst>
            <pc:docMk/>
            <pc:sldMk cId="1161142252" sldId="430"/>
            <ac:spMk id="3" creationId="{DA962610-C02E-4AE3-8B53-B7985F524E41}"/>
          </ac:spMkLst>
        </pc:spChg>
        <pc:spChg chg="add mod">
          <ac:chgData name="Ruth Bosomworth" userId="6e6f17bc-7310-44fd-bedc-2be212f4634e" providerId="ADAL" clId="{26B43342-75BB-4FEA-9669-1120D199D56A}" dt="2020-09-02T14:19:46.933" v="251" actId="1076"/>
          <ac:spMkLst>
            <pc:docMk/>
            <pc:sldMk cId="1161142252" sldId="430"/>
            <ac:spMk id="9" creationId="{C96AE979-60ED-45AD-9332-71DFD167FC51}"/>
          </ac:spMkLst>
        </pc:spChg>
      </pc:sldChg>
      <pc:sldChg chg="addSp modSp add mod">
        <pc:chgData name="Ruth Bosomworth" userId="6e6f17bc-7310-44fd-bedc-2be212f4634e" providerId="ADAL" clId="{26B43342-75BB-4FEA-9669-1120D199D56A}" dt="2020-09-02T14:20:18.847" v="256" actId="14100"/>
        <pc:sldMkLst>
          <pc:docMk/>
          <pc:sldMk cId="3115846176" sldId="431"/>
        </pc:sldMkLst>
        <pc:spChg chg="add mod">
          <ac:chgData name="Ruth Bosomworth" userId="6e6f17bc-7310-44fd-bedc-2be212f4634e" providerId="ADAL" clId="{26B43342-75BB-4FEA-9669-1120D199D56A}" dt="2020-09-02T14:20:18.847" v="256" actId="14100"/>
          <ac:spMkLst>
            <pc:docMk/>
            <pc:sldMk cId="3115846176" sldId="431"/>
            <ac:spMk id="3" creationId="{FFF4BE5F-4D13-4325-922A-6759EC15D726}"/>
          </ac:spMkLst>
        </pc:spChg>
      </pc:sldChg>
      <pc:sldChg chg="addSp modSp add mod">
        <pc:chgData name="Ruth Bosomworth" userId="6e6f17bc-7310-44fd-bedc-2be212f4634e" providerId="ADAL" clId="{26B43342-75BB-4FEA-9669-1120D199D56A}" dt="2020-09-02T14:26:20.984" v="310" actId="1076"/>
        <pc:sldMkLst>
          <pc:docMk/>
          <pc:sldMk cId="3651803986" sldId="432"/>
        </pc:sldMkLst>
        <pc:spChg chg="add mod">
          <ac:chgData name="Ruth Bosomworth" userId="6e6f17bc-7310-44fd-bedc-2be212f4634e" providerId="ADAL" clId="{26B43342-75BB-4FEA-9669-1120D199D56A}" dt="2020-09-02T14:26:05.462" v="304" actId="1076"/>
          <ac:spMkLst>
            <pc:docMk/>
            <pc:sldMk cId="3651803986" sldId="432"/>
            <ac:spMk id="3" creationId="{853E0CAC-6639-4419-AB16-B977F937EC51}"/>
          </ac:spMkLst>
        </pc:spChg>
        <pc:spChg chg="add mod">
          <ac:chgData name="Ruth Bosomworth" userId="6e6f17bc-7310-44fd-bedc-2be212f4634e" providerId="ADAL" clId="{26B43342-75BB-4FEA-9669-1120D199D56A}" dt="2020-09-02T14:26:07.768" v="305" actId="1076"/>
          <ac:spMkLst>
            <pc:docMk/>
            <pc:sldMk cId="3651803986" sldId="432"/>
            <ac:spMk id="9" creationId="{D8442C41-140B-4972-98F9-B019CF026647}"/>
          </ac:spMkLst>
        </pc:spChg>
        <pc:spChg chg="add mod">
          <ac:chgData name="Ruth Bosomworth" userId="6e6f17bc-7310-44fd-bedc-2be212f4634e" providerId="ADAL" clId="{26B43342-75BB-4FEA-9669-1120D199D56A}" dt="2020-09-02T14:26:09.523" v="306" actId="1076"/>
          <ac:spMkLst>
            <pc:docMk/>
            <pc:sldMk cId="3651803986" sldId="432"/>
            <ac:spMk id="12" creationId="{ABAEE4CD-BED8-461D-B92C-C64727B6B731}"/>
          </ac:spMkLst>
        </pc:spChg>
        <pc:spChg chg="add mod">
          <ac:chgData name="Ruth Bosomworth" userId="6e6f17bc-7310-44fd-bedc-2be212f4634e" providerId="ADAL" clId="{26B43342-75BB-4FEA-9669-1120D199D56A}" dt="2020-09-02T14:26:12.250" v="307" actId="1076"/>
          <ac:spMkLst>
            <pc:docMk/>
            <pc:sldMk cId="3651803986" sldId="432"/>
            <ac:spMk id="15" creationId="{1B567875-E877-4387-A1BF-9D7C73855B5A}"/>
          </ac:spMkLst>
        </pc:spChg>
        <pc:spChg chg="add mod">
          <ac:chgData name="Ruth Bosomworth" userId="6e6f17bc-7310-44fd-bedc-2be212f4634e" providerId="ADAL" clId="{26B43342-75BB-4FEA-9669-1120D199D56A}" dt="2020-09-02T14:26:15.418" v="308" actId="1076"/>
          <ac:spMkLst>
            <pc:docMk/>
            <pc:sldMk cId="3651803986" sldId="432"/>
            <ac:spMk id="18" creationId="{E170E3D9-18FA-4750-ADC9-7C8C465B5050}"/>
          </ac:spMkLst>
        </pc:spChg>
        <pc:spChg chg="add mod">
          <ac:chgData name="Ruth Bosomworth" userId="6e6f17bc-7310-44fd-bedc-2be212f4634e" providerId="ADAL" clId="{26B43342-75BB-4FEA-9669-1120D199D56A}" dt="2020-09-02T14:26:18.095" v="309" actId="1076"/>
          <ac:spMkLst>
            <pc:docMk/>
            <pc:sldMk cId="3651803986" sldId="432"/>
            <ac:spMk id="21" creationId="{07B6CFA1-73AE-4F18-BAE6-6818FE75858C}"/>
          </ac:spMkLst>
        </pc:spChg>
        <pc:spChg chg="add mod">
          <ac:chgData name="Ruth Bosomworth" userId="6e6f17bc-7310-44fd-bedc-2be212f4634e" providerId="ADAL" clId="{26B43342-75BB-4FEA-9669-1120D199D56A}" dt="2020-09-02T14:26:20.984" v="310" actId="1076"/>
          <ac:spMkLst>
            <pc:docMk/>
            <pc:sldMk cId="3651803986" sldId="432"/>
            <ac:spMk id="24" creationId="{5829ECD1-22DA-4644-95B6-CDC29BC9E8FC}"/>
          </ac:spMkLst>
        </pc:spChg>
      </pc:sldChg>
      <pc:sldChg chg="addSp modSp add mod">
        <pc:chgData name="Ruth Bosomworth" userId="6e6f17bc-7310-44fd-bedc-2be212f4634e" providerId="ADAL" clId="{26B43342-75BB-4FEA-9669-1120D199D56A}" dt="2020-09-02T14:45:45.122" v="384" actId="1076"/>
        <pc:sldMkLst>
          <pc:docMk/>
          <pc:sldMk cId="2241025377" sldId="433"/>
        </pc:sldMkLst>
        <pc:spChg chg="add mod">
          <ac:chgData name="Ruth Bosomworth" userId="6e6f17bc-7310-44fd-bedc-2be212f4634e" providerId="ADAL" clId="{26B43342-75BB-4FEA-9669-1120D199D56A}" dt="2020-09-02T14:45:45.122" v="384" actId="1076"/>
          <ac:spMkLst>
            <pc:docMk/>
            <pc:sldMk cId="2241025377" sldId="433"/>
            <ac:spMk id="3" creationId="{5BF65F62-1AAD-4F00-9ABE-92D137000E4A}"/>
          </ac:spMkLst>
        </pc:spChg>
      </pc:sldChg>
      <pc:sldChg chg="addSp modSp add mod">
        <pc:chgData name="Ruth Bosomworth" userId="6e6f17bc-7310-44fd-bedc-2be212f4634e" providerId="ADAL" clId="{26B43342-75BB-4FEA-9669-1120D199D56A}" dt="2020-09-02T14:45:09.904" v="379" actId="1076"/>
        <pc:sldMkLst>
          <pc:docMk/>
          <pc:sldMk cId="3819644595" sldId="434"/>
        </pc:sldMkLst>
        <pc:spChg chg="add mod">
          <ac:chgData name="Ruth Bosomworth" userId="6e6f17bc-7310-44fd-bedc-2be212f4634e" providerId="ADAL" clId="{26B43342-75BB-4FEA-9669-1120D199D56A}" dt="2020-09-02T14:44:53.969" v="375" actId="1076"/>
          <ac:spMkLst>
            <pc:docMk/>
            <pc:sldMk cId="3819644595" sldId="434"/>
            <ac:spMk id="3" creationId="{A3C00540-5CAF-4E33-8B7C-4BAB6757D0F9}"/>
          </ac:spMkLst>
        </pc:spChg>
        <pc:spChg chg="add mod">
          <ac:chgData name="Ruth Bosomworth" userId="6e6f17bc-7310-44fd-bedc-2be212f4634e" providerId="ADAL" clId="{26B43342-75BB-4FEA-9669-1120D199D56A}" dt="2020-09-02T14:44:37.762" v="373" actId="1076"/>
          <ac:spMkLst>
            <pc:docMk/>
            <pc:sldMk cId="3819644595" sldId="434"/>
            <ac:spMk id="9" creationId="{3A70B30C-47D9-4261-B65B-493E2E068F74}"/>
          </ac:spMkLst>
        </pc:spChg>
        <pc:picChg chg="add mod">
          <ac:chgData name="Ruth Bosomworth" userId="6e6f17bc-7310-44fd-bedc-2be212f4634e" providerId="ADAL" clId="{26B43342-75BB-4FEA-9669-1120D199D56A}" dt="2020-09-02T14:45:09.904" v="379" actId="1076"/>
          <ac:picMkLst>
            <pc:docMk/>
            <pc:sldMk cId="3819644595" sldId="434"/>
            <ac:picMk id="12" creationId="{4A08EF1E-847C-4179-8B3D-4E79BAB653BC}"/>
          </ac:picMkLst>
        </pc:picChg>
      </pc:sldChg>
      <pc:sldChg chg="addSp modSp add mod">
        <pc:chgData name="Ruth Bosomworth" userId="6e6f17bc-7310-44fd-bedc-2be212f4634e" providerId="ADAL" clId="{26B43342-75BB-4FEA-9669-1120D199D56A}" dt="2020-09-02T14:43:35.901" v="362" actId="1076"/>
        <pc:sldMkLst>
          <pc:docMk/>
          <pc:sldMk cId="4124725087" sldId="435"/>
        </pc:sldMkLst>
        <pc:spChg chg="add mod">
          <ac:chgData name="Ruth Bosomworth" userId="6e6f17bc-7310-44fd-bedc-2be212f4634e" providerId="ADAL" clId="{26B43342-75BB-4FEA-9669-1120D199D56A}" dt="2020-09-02T14:42:41.376" v="350" actId="14100"/>
          <ac:spMkLst>
            <pc:docMk/>
            <pc:sldMk cId="4124725087" sldId="435"/>
            <ac:spMk id="3" creationId="{A7D70796-CC63-4B64-8454-DC8B330D59FD}"/>
          </ac:spMkLst>
        </pc:spChg>
        <pc:spChg chg="add mod">
          <ac:chgData name="Ruth Bosomworth" userId="6e6f17bc-7310-44fd-bedc-2be212f4634e" providerId="ADAL" clId="{26B43342-75BB-4FEA-9669-1120D199D56A}" dt="2020-09-02T14:43:12.419" v="356" actId="1076"/>
          <ac:spMkLst>
            <pc:docMk/>
            <pc:sldMk cId="4124725087" sldId="435"/>
            <ac:spMk id="9" creationId="{7ED329F9-8D29-4065-A31F-091578B1AB8A}"/>
          </ac:spMkLst>
        </pc:spChg>
        <pc:picChg chg="add mod">
          <ac:chgData name="Ruth Bosomworth" userId="6e6f17bc-7310-44fd-bedc-2be212f4634e" providerId="ADAL" clId="{26B43342-75BB-4FEA-9669-1120D199D56A}" dt="2020-09-02T14:43:35.901" v="362" actId="1076"/>
          <ac:picMkLst>
            <pc:docMk/>
            <pc:sldMk cId="4124725087" sldId="435"/>
            <ac:picMk id="12" creationId="{7A14AD76-EAFD-4FF9-97A8-B5A6B360B010}"/>
          </ac:picMkLst>
        </pc:picChg>
      </pc:sldChg>
    </pc:docChg>
  </pc:docChgLst>
  <pc:docChgLst>
    <pc:chgData name="Katie Harrison" userId="7646f04428f4a8c3" providerId="LiveId" clId="{FE0229E9-B615-4D30-98F4-EF233D91CB7F}"/>
    <pc:docChg chg="undo custSel modSld">
      <pc:chgData name="Katie Harrison" userId="7646f04428f4a8c3" providerId="LiveId" clId="{FE0229E9-B615-4D30-98F4-EF233D91CB7F}" dt="2019-10-08T11:36:06.798" v="143" actId="255"/>
      <pc:docMkLst>
        <pc:docMk/>
      </pc:docMkLst>
      <pc:sldChg chg="addSp delSp modSp">
        <pc:chgData name="Katie Harrison" userId="7646f04428f4a8c3" providerId="LiveId" clId="{FE0229E9-B615-4D30-98F4-EF233D91CB7F}" dt="2019-10-08T11:16:30.836" v="5" actId="14100"/>
        <pc:sldMkLst>
          <pc:docMk/>
          <pc:sldMk cId="659468674" sldId="256"/>
        </pc:sldMkLst>
        <pc:picChg chg="add mod">
          <ac:chgData name="Katie Harrison" userId="7646f04428f4a8c3" providerId="LiveId" clId="{FE0229E9-B615-4D30-98F4-EF233D91CB7F}" dt="2019-10-08T11:16:30.836" v="5" actId="14100"/>
          <ac:picMkLst>
            <pc:docMk/>
            <pc:sldMk cId="659468674" sldId="256"/>
            <ac:picMk id="3" creationId="{386A559E-8B6B-48E0-B22B-B7264AE4010D}"/>
          </ac:picMkLst>
        </pc:picChg>
        <pc:picChg chg="del">
          <ac:chgData name="Katie Harrison" userId="7646f04428f4a8c3" providerId="LiveId" clId="{FE0229E9-B615-4D30-98F4-EF233D91CB7F}" dt="2019-10-08T11:16:04.541" v="0" actId="478"/>
          <ac:picMkLst>
            <pc:docMk/>
            <pc:sldMk cId="659468674" sldId="256"/>
            <ac:picMk id="4" creationId="{ED5A28A6-F5F4-445B-AC38-0AE76769C32B}"/>
          </ac:picMkLst>
        </pc:picChg>
      </pc:sldChg>
      <pc:sldChg chg="addSp delSp modSp">
        <pc:chgData name="Katie Harrison" userId="7646f04428f4a8c3" providerId="LiveId" clId="{FE0229E9-B615-4D30-98F4-EF233D91CB7F}" dt="2019-10-08T11:22:01.215" v="113" actId="14100"/>
        <pc:sldMkLst>
          <pc:docMk/>
          <pc:sldMk cId="3476934783" sldId="263"/>
        </pc:sldMkLst>
        <pc:picChg chg="del">
          <ac:chgData name="Katie Harrison" userId="7646f04428f4a8c3" providerId="LiveId" clId="{FE0229E9-B615-4D30-98F4-EF233D91CB7F}" dt="2019-10-08T11:21:34.019" v="110" actId="478"/>
          <ac:picMkLst>
            <pc:docMk/>
            <pc:sldMk cId="3476934783" sldId="263"/>
            <ac:picMk id="2" creationId="{4F5EE614-3D30-40D1-8CBC-6517D6B31069}"/>
          </ac:picMkLst>
        </pc:picChg>
        <pc:picChg chg="add mod">
          <ac:chgData name="Katie Harrison" userId="7646f04428f4a8c3" providerId="LiveId" clId="{FE0229E9-B615-4D30-98F4-EF233D91CB7F}" dt="2019-10-08T11:22:01.215" v="113" actId="14100"/>
          <ac:picMkLst>
            <pc:docMk/>
            <pc:sldMk cId="3476934783" sldId="263"/>
            <ac:picMk id="3" creationId="{3240FA02-62E7-4CCB-B4F3-D3FCD2C54C7F}"/>
          </ac:picMkLst>
        </pc:picChg>
      </pc:sldChg>
      <pc:sldChg chg="addSp delSp modSp">
        <pc:chgData name="Katie Harrison" userId="7646f04428f4a8c3" providerId="LiveId" clId="{FE0229E9-B615-4D30-98F4-EF233D91CB7F}" dt="2019-10-08T11:22:58.588" v="119" actId="14100"/>
        <pc:sldMkLst>
          <pc:docMk/>
          <pc:sldMk cId="2876985536" sldId="264"/>
        </pc:sldMkLst>
        <pc:picChg chg="add del">
          <ac:chgData name="Katie Harrison" userId="7646f04428f4a8c3" providerId="LiveId" clId="{FE0229E9-B615-4D30-98F4-EF233D91CB7F}" dt="2019-10-08T11:22:37.581" v="116" actId="478"/>
          <ac:picMkLst>
            <pc:docMk/>
            <pc:sldMk cId="2876985536" sldId="264"/>
            <ac:picMk id="2" creationId="{95B5D7AD-1E58-4012-84C1-F1E0F065C174}"/>
          </ac:picMkLst>
        </pc:picChg>
        <pc:picChg chg="del">
          <ac:chgData name="Katie Harrison" userId="7646f04428f4a8c3" providerId="LiveId" clId="{FE0229E9-B615-4D30-98F4-EF233D91CB7F}" dt="2019-10-08T11:22:06.591" v="114" actId="478"/>
          <ac:picMkLst>
            <pc:docMk/>
            <pc:sldMk cId="2876985536" sldId="264"/>
            <ac:picMk id="3" creationId="{0C32D3CA-CB2D-474F-8BD7-37E7BE805036}"/>
          </ac:picMkLst>
        </pc:picChg>
        <pc:picChg chg="add mod">
          <ac:chgData name="Katie Harrison" userId="7646f04428f4a8c3" providerId="LiveId" clId="{FE0229E9-B615-4D30-98F4-EF233D91CB7F}" dt="2019-10-08T11:22:58.588" v="119" actId="14100"/>
          <ac:picMkLst>
            <pc:docMk/>
            <pc:sldMk cId="2876985536" sldId="264"/>
            <ac:picMk id="4" creationId="{39435AB2-8D84-48F0-AB55-328D324B4C93}"/>
          </ac:picMkLst>
        </pc:picChg>
      </pc:sldChg>
      <pc:sldChg chg="addSp delSp modSp">
        <pc:chgData name="Katie Harrison" userId="7646f04428f4a8c3" providerId="LiveId" clId="{FE0229E9-B615-4D30-98F4-EF233D91CB7F}" dt="2019-10-08T11:21:30.534" v="109" actId="14100"/>
        <pc:sldMkLst>
          <pc:docMk/>
          <pc:sldMk cId="2725769990" sldId="276"/>
        </pc:sldMkLst>
        <pc:picChg chg="add mod">
          <ac:chgData name="Katie Harrison" userId="7646f04428f4a8c3" providerId="LiveId" clId="{FE0229E9-B615-4D30-98F4-EF233D91CB7F}" dt="2019-10-08T11:21:30.534" v="109" actId="14100"/>
          <ac:picMkLst>
            <pc:docMk/>
            <pc:sldMk cId="2725769990" sldId="276"/>
            <ac:picMk id="2" creationId="{78508BE1-277A-4B10-AA40-3A8521C5FD04}"/>
          </ac:picMkLst>
        </pc:picChg>
        <pc:picChg chg="del">
          <ac:chgData name="Katie Harrison" userId="7646f04428f4a8c3" providerId="LiveId" clId="{FE0229E9-B615-4D30-98F4-EF233D91CB7F}" dt="2019-10-08T11:21:21.625" v="106" actId="478"/>
          <ac:picMkLst>
            <pc:docMk/>
            <pc:sldMk cId="2725769990" sldId="276"/>
            <ac:picMk id="3" creationId="{F8052172-BB5B-428E-B4F3-7EC49D17A5C6}"/>
          </ac:picMkLst>
        </pc:picChg>
      </pc:sldChg>
      <pc:sldChg chg="modSp">
        <pc:chgData name="Katie Harrison" userId="7646f04428f4a8c3" providerId="LiveId" clId="{FE0229E9-B615-4D30-98F4-EF233D91CB7F}" dt="2019-10-08T11:17:51.651" v="105" actId="20577"/>
        <pc:sldMkLst>
          <pc:docMk/>
          <pc:sldMk cId="737016717" sldId="281"/>
        </pc:sldMkLst>
        <pc:spChg chg="mod">
          <ac:chgData name="Katie Harrison" userId="7646f04428f4a8c3" providerId="LiveId" clId="{FE0229E9-B615-4D30-98F4-EF233D91CB7F}" dt="2019-10-08T11:17:51.651" v="105" actId="20577"/>
          <ac:spMkLst>
            <pc:docMk/>
            <pc:sldMk cId="737016717" sldId="281"/>
            <ac:spMk id="2" creationId="{8BF8FF3A-CCB6-4C00-BE1D-69C19DDF1840}"/>
          </ac:spMkLst>
        </pc:spChg>
        <pc:spChg chg="mod">
          <ac:chgData name="Katie Harrison" userId="7646f04428f4a8c3" providerId="LiveId" clId="{FE0229E9-B615-4D30-98F4-EF233D91CB7F}" dt="2019-10-08T11:17:07.253" v="99" actId="20577"/>
          <ac:spMkLst>
            <pc:docMk/>
            <pc:sldMk cId="737016717" sldId="281"/>
            <ac:spMk id="3" creationId="{0A279344-BE91-4FEB-84A7-F20B8103DEB4}"/>
          </ac:spMkLst>
        </pc:spChg>
      </pc:sldChg>
      <pc:sldChg chg="modSp">
        <pc:chgData name="Katie Harrison" userId="7646f04428f4a8c3" providerId="LiveId" clId="{FE0229E9-B615-4D30-98F4-EF233D91CB7F}" dt="2019-10-08T11:23:45.149" v="124" actId="255"/>
        <pc:sldMkLst>
          <pc:docMk/>
          <pc:sldMk cId="2278883916" sldId="283"/>
        </pc:sldMkLst>
        <pc:spChg chg="mod">
          <ac:chgData name="Katie Harrison" userId="7646f04428f4a8c3" providerId="LiveId" clId="{FE0229E9-B615-4D30-98F4-EF233D91CB7F}" dt="2019-10-08T11:23:45.149" v="124" actId="255"/>
          <ac:spMkLst>
            <pc:docMk/>
            <pc:sldMk cId="2278883916" sldId="283"/>
            <ac:spMk id="4" creationId="{2CBEBA27-10EA-4585-8B3F-C2B40A9B643D}"/>
          </ac:spMkLst>
        </pc:spChg>
      </pc:sldChg>
      <pc:sldChg chg="modSp">
        <pc:chgData name="Katie Harrison" userId="7646f04428f4a8c3" providerId="LiveId" clId="{FE0229E9-B615-4D30-98F4-EF233D91CB7F}" dt="2019-10-08T11:36:06.798" v="143" actId="255"/>
        <pc:sldMkLst>
          <pc:docMk/>
          <pc:sldMk cId="766568778" sldId="285"/>
        </pc:sldMkLst>
        <pc:spChg chg="mod">
          <ac:chgData name="Katie Harrison" userId="7646f04428f4a8c3" providerId="LiveId" clId="{FE0229E9-B615-4D30-98F4-EF233D91CB7F}" dt="2019-10-08T11:36:06.798" v="143" actId="255"/>
          <ac:spMkLst>
            <pc:docMk/>
            <pc:sldMk cId="766568778" sldId="285"/>
            <ac:spMk id="2" creationId="{1773A2B5-C057-470B-9AA6-15816843A142}"/>
          </ac:spMkLst>
        </pc:spChg>
      </pc:sldChg>
    </pc:docChg>
  </pc:docChgLst>
  <pc:docChgLst>
    <pc:chgData name="Katie Harrison" userId="7646f04428f4a8c3" providerId="LiveId" clId="{1CCCEBA5-7440-4332-B5EE-18A321513BC3}"/>
    <pc:docChg chg="delSld">
      <pc:chgData name="Katie Harrison" userId="7646f04428f4a8c3" providerId="LiveId" clId="{1CCCEBA5-7440-4332-B5EE-18A321513BC3}" dt="2020-05-20T08:58:13.779" v="0" actId="2696"/>
      <pc:docMkLst>
        <pc:docMk/>
      </pc:docMkLst>
      <pc:sldChg chg="del">
        <pc:chgData name="Katie Harrison" userId="7646f04428f4a8c3" providerId="LiveId" clId="{1CCCEBA5-7440-4332-B5EE-18A321513BC3}" dt="2020-05-20T08:58:13.779" v="0" actId="2696"/>
        <pc:sldMkLst>
          <pc:docMk/>
          <pc:sldMk cId="2902303526" sldId="340"/>
        </pc:sldMkLst>
      </pc:sldChg>
    </pc:docChg>
  </pc:docChgLst>
  <pc:docChgLst>
    <pc:chgData name="Weronika Beange" userId="S::weronika@picture-news.co.uk::38e5d601-1875-4a7d-a41b-a1bca704c170" providerId="AD" clId="Web-{B260A4E4-74E4-E21D-4892-AA2C6FE748E6}"/>
    <pc:docChg chg="modSld">
      <pc:chgData name="Weronika Beange" userId="S::weronika@picture-news.co.uk::38e5d601-1875-4a7d-a41b-a1bca704c170" providerId="AD" clId="Web-{B260A4E4-74E4-E21D-4892-AA2C6FE748E6}" dt="2021-01-27T14:44:24.359" v="8" actId="20577"/>
      <pc:docMkLst>
        <pc:docMk/>
      </pc:docMkLst>
      <pc:sldChg chg="modSp">
        <pc:chgData name="Weronika Beange" userId="S::weronika@picture-news.co.uk::38e5d601-1875-4a7d-a41b-a1bca704c170" providerId="AD" clId="Web-{B260A4E4-74E4-E21D-4892-AA2C6FE748E6}" dt="2021-01-27T14:44:24.359" v="8" actId="20577"/>
        <pc:sldMkLst>
          <pc:docMk/>
          <pc:sldMk cId="2190123080" sldId="404"/>
        </pc:sldMkLst>
        <pc:spChg chg="mod">
          <ac:chgData name="Weronika Beange" userId="S::weronika@picture-news.co.uk::38e5d601-1875-4a7d-a41b-a1bca704c170" providerId="AD" clId="Web-{B260A4E4-74E4-E21D-4892-AA2C6FE748E6}" dt="2021-01-27T14:44:24.359" v="8" actId="20577"/>
          <ac:spMkLst>
            <pc:docMk/>
            <pc:sldMk cId="2190123080" sldId="404"/>
            <ac:spMk id="7" creationId="{329DB18F-CD91-4D09-9C61-3F75969DC443}"/>
          </ac:spMkLst>
        </pc:spChg>
      </pc:sldChg>
      <pc:sldChg chg="addSp modSp">
        <pc:chgData name="Weronika Beange" userId="S::weronika@picture-news.co.uk::38e5d601-1875-4a7d-a41b-a1bca704c170" providerId="AD" clId="Web-{B260A4E4-74E4-E21D-4892-AA2C6FE748E6}" dt="2021-01-27T14:43:42.967" v="7" actId="1076"/>
        <pc:sldMkLst>
          <pc:docMk/>
          <pc:sldMk cId="3894162847" sldId="440"/>
        </pc:sldMkLst>
        <pc:spChg chg="add mod">
          <ac:chgData name="Weronika Beange" userId="S::weronika@picture-news.co.uk::38e5d601-1875-4a7d-a41b-a1bca704c170" providerId="AD" clId="Web-{B260A4E4-74E4-E21D-4892-AA2C6FE748E6}" dt="2021-01-27T14:43:42.967" v="7" actId="1076"/>
          <ac:spMkLst>
            <pc:docMk/>
            <pc:sldMk cId="3894162847" sldId="440"/>
            <ac:spMk id="3" creationId="{DF0C739D-7BE1-413E-AA43-290F2C0BDB17}"/>
          </ac:spMkLst>
        </pc:spChg>
      </pc:sldChg>
    </pc:docChg>
  </pc:docChgLst>
  <pc:docChgLst>
    <pc:chgData name="Katie Harrison" userId="7646f04428f4a8c3" providerId="LiveId" clId="{4B973BF9-F220-4A66-8D84-03FF6E25175E}"/>
    <pc:docChg chg="custSel modSld">
      <pc:chgData name="Katie Harrison" userId="7646f04428f4a8c3" providerId="LiveId" clId="{4B973BF9-F220-4A66-8D84-03FF6E25175E}" dt="2019-08-28T09:00:30.990" v="37" actId="255"/>
      <pc:docMkLst>
        <pc:docMk/>
      </pc:docMkLst>
      <pc:sldChg chg="addSp delSp">
        <pc:chgData name="Katie Harrison" userId="7646f04428f4a8c3" providerId="LiveId" clId="{4B973BF9-F220-4A66-8D84-03FF6E25175E}" dt="2019-08-28T08:53:09.221" v="1"/>
        <pc:sldMkLst>
          <pc:docMk/>
          <pc:sldMk cId="659468674" sldId="256"/>
        </pc:sldMkLst>
        <pc:picChg chg="add">
          <ac:chgData name="Katie Harrison" userId="7646f04428f4a8c3" providerId="LiveId" clId="{4B973BF9-F220-4A66-8D84-03FF6E25175E}" dt="2019-08-28T08:53:09.221" v="1"/>
          <ac:picMkLst>
            <pc:docMk/>
            <pc:sldMk cId="659468674" sldId="256"/>
            <ac:picMk id="2" creationId="{BAD49AFD-B7BA-47D4-BDEA-411039E68328}"/>
          </ac:picMkLst>
        </pc:picChg>
        <pc:picChg chg="del">
          <ac:chgData name="Katie Harrison" userId="7646f04428f4a8c3" providerId="LiveId" clId="{4B973BF9-F220-4A66-8D84-03FF6E25175E}" dt="2019-08-28T08:53:05.907" v="0" actId="478"/>
          <ac:picMkLst>
            <pc:docMk/>
            <pc:sldMk cId="659468674" sldId="256"/>
            <ac:picMk id="3" creationId="{CA248E4A-78A0-474A-9411-7D598CE90660}"/>
          </ac:picMkLst>
        </pc:picChg>
      </pc:sldChg>
      <pc:sldChg chg="addSp delSp modSp">
        <pc:chgData name="Katie Harrison" userId="7646f04428f4a8c3" providerId="LiveId" clId="{4B973BF9-F220-4A66-8D84-03FF6E25175E}" dt="2019-08-28T08:56:35.367" v="10" actId="14100"/>
        <pc:sldMkLst>
          <pc:docMk/>
          <pc:sldMk cId="3476934783" sldId="263"/>
        </pc:sldMkLst>
        <pc:picChg chg="add mod">
          <ac:chgData name="Katie Harrison" userId="7646f04428f4a8c3" providerId="LiveId" clId="{4B973BF9-F220-4A66-8D84-03FF6E25175E}" dt="2019-08-28T08:56:35.367" v="10" actId="14100"/>
          <ac:picMkLst>
            <pc:docMk/>
            <pc:sldMk cId="3476934783" sldId="263"/>
            <ac:picMk id="2" creationId="{AB9E3508-05C9-44AC-A4E0-749335A428A8}"/>
          </ac:picMkLst>
        </pc:picChg>
        <pc:picChg chg="del">
          <ac:chgData name="Katie Harrison" userId="7646f04428f4a8c3" providerId="LiveId" clId="{4B973BF9-F220-4A66-8D84-03FF6E25175E}" dt="2019-08-28T08:56:13.689" v="7" actId="478"/>
          <ac:picMkLst>
            <pc:docMk/>
            <pc:sldMk cId="3476934783" sldId="263"/>
            <ac:picMk id="3" creationId="{E24C102B-80D7-431C-9A38-D17707B4281B}"/>
          </ac:picMkLst>
        </pc:picChg>
      </pc:sldChg>
      <pc:sldChg chg="addSp delSp modSp">
        <pc:chgData name="Katie Harrison" userId="7646f04428f4a8c3" providerId="LiveId" clId="{4B973BF9-F220-4A66-8D84-03FF6E25175E}" dt="2019-08-28T08:57:12.760" v="14" actId="14100"/>
        <pc:sldMkLst>
          <pc:docMk/>
          <pc:sldMk cId="2876985536" sldId="264"/>
        </pc:sldMkLst>
        <pc:picChg chg="add mod">
          <ac:chgData name="Katie Harrison" userId="7646f04428f4a8c3" providerId="LiveId" clId="{4B973BF9-F220-4A66-8D84-03FF6E25175E}" dt="2019-08-28T08:57:12.760" v="14" actId="14100"/>
          <ac:picMkLst>
            <pc:docMk/>
            <pc:sldMk cId="2876985536" sldId="264"/>
            <ac:picMk id="2" creationId="{973D8A5B-3706-410B-8919-AADADCA1743E}"/>
          </ac:picMkLst>
        </pc:picChg>
        <pc:picChg chg="del">
          <ac:chgData name="Katie Harrison" userId="7646f04428f4a8c3" providerId="LiveId" clId="{4B973BF9-F220-4A66-8D84-03FF6E25175E}" dt="2019-08-28T08:56:42.572" v="11" actId="478"/>
          <ac:picMkLst>
            <pc:docMk/>
            <pc:sldMk cId="2876985536" sldId="264"/>
            <ac:picMk id="3" creationId="{4FCD40E5-0BD9-4AFA-9DB1-672C583C6ABB}"/>
          </ac:picMkLst>
        </pc:picChg>
      </pc:sldChg>
      <pc:sldChg chg="addSp delSp">
        <pc:chgData name="Katie Harrison" userId="7646f04428f4a8c3" providerId="LiveId" clId="{4B973BF9-F220-4A66-8D84-03FF6E25175E}" dt="2019-08-28T08:56:10.903" v="6"/>
        <pc:sldMkLst>
          <pc:docMk/>
          <pc:sldMk cId="2725769990" sldId="276"/>
        </pc:sldMkLst>
        <pc:picChg chg="del">
          <ac:chgData name="Katie Harrison" userId="7646f04428f4a8c3" providerId="LiveId" clId="{4B973BF9-F220-4A66-8D84-03FF6E25175E}" dt="2019-08-28T08:55:31.845" v="5" actId="478"/>
          <ac:picMkLst>
            <pc:docMk/>
            <pc:sldMk cId="2725769990" sldId="276"/>
            <ac:picMk id="2" creationId="{8255C310-C211-4008-9A5B-BC63E0562CD5}"/>
          </ac:picMkLst>
        </pc:picChg>
        <pc:picChg chg="add">
          <ac:chgData name="Katie Harrison" userId="7646f04428f4a8c3" providerId="LiveId" clId="{4B973BF9-F220-4A66-8D84-03FF6E25175E}" dt="2019-08-28T08:56:10.903" v="6"/>
          <ac:picMkLst>
            <pc:docMk/>
            <pc:sldMk cId="2725769990" sldId="276"/>
            <ac:picMk id="3" creationId="{414C1CA8-1AD7-4AA2-9707-B73DF73C5F6D}"/>
          </ac:picMkLst>
        </pc:picChg>
      </pc:sldChg>
      <pc:sldChg chg="addSp delSp modSp">
        <pc:chgData name="Katie Harrison" userId="7646f04428f4a8c3" providerId="LiveId" clId="{4B973BF9-F220-4A66-8D84-03FF6E25175E}" dt="2019-08-28T08:57:44.941" v="18" actId="14100"/>
        <pc:sldMkLst>
          <pc:docMk/>
          <pc:sldMk cId="1840617628" sldId="279"/>
        </pc:sldMkLst>
        <pc:picChg chg="del">
          <ac:chgData name="Katie Harrison" userId="7646f04428f4a8c3" providerId="LiveId" clId="{4B973BF9-F220-4A66-8D84-03FF6E25175E}" dt="2019-08-28T08:57:36.251" v="15" actId="478"/>
          <ac:picMkLst>
            <pc:docMk/>
            <pc:sldMk cId="1840617628" sldId="279"/>
            <ac:picMk id="2" creationId="{406B25EF-5113-41E4-8164-037AD60B6171}"/>
          </ac:picMkLst>
        </pc:picChg>
        <pc:picChg chg="add mod">
          <ac:chgData name="Katie Harrison" userId="7646f04428f4a8c3" providerId="LiveId" clId="{4B973BF9-F220-4A66-8D84-03FF6E25175E}" dt="2019-08-28T08:57:44.941" v="18" actId="14100"/>
          <ac:picMkLst>
            <pc:docMk/>
            <pc:sldMk cId="1840617628" sldId="279"/>
            <ac:picMk id="3" creationId="{04812533-B705-49D0-A5F7-CA2FEB38DA8E}"/>
          </ac:picMkLst>
        </pc:picChg>
      </pc:sldChg>
      <pc:sldChg chg="modSp">
        <pc:chgData name="Katie Harrison" userId="7646f04428f4a8c3" providerId="LiveId" clId="{4B973BF9-F220-4A66-8D84-03FF6E25175E}" dt="2019-08-28T08:55:24.328" v="4" actId="255"/>
        <pc:sldMkLst>
          <pc:docMk/>
          <pc:sldMk cId="737016717" sldId="281"/>
        </pc:sldMkLst>
        <pc:spChg chg="mod">
          <ac:chgData name="Katie Harrison" userId="7646f04428f4a8c3" providerId="LiveId" clId="{4B973BF9-F220-4A66-8D84-03FF6E25175E}" dt="2019-08-28T08:55:24.328" v="4" actId="255"/>
          <ac:spMkLst>
            <pc:docMk/>
            <pc:sldMk cId="737016717" sldId="281"/>
            <ac:spMk id="2" creationId="{8BF8FF3A-CCB6-4C00-BE1D-69C19DDF1840}"/>
          </ac:spMkLst>
        </pc:spChg>
        <pc:spChg chg="mod">
          <ac:chgData name="Katie Harrison" userId="7646f04428f4a8c3" providerId="LiveId" clId="{4B973BF9-F220-4A66-8D84-03FF6E25175E}" dt="2019-08-28T08:54:44.080" v="2"/>
          <ac:spMkLst>
            <pc:docMk/>
            <pc:sldMk cId="737016717" sldId="281"/>
            <ac:spMk id="3" creationId="{0A279344-BE91-4FEB-84A7-F20B8103DEB4}"/>
          </ac:spMkLst>
        </pc:spChg>
      </pc:sldChg>
      <pc:sldChg chg="modSp">
        <pc:chgData name="Katie Harrison" userId="7646f04428f4a8c3" providerId="LiveId" clId="{4B973BF9-F220-4A66-8D84-03FF6E25175E}" dt="2019-08-28T08:58:18.544" v="21" actId="255"/>
        <pc:sldMkLst>
          <pc:docMk/>
          <pc:sldMk cId="2278883916" sldId="283"/>
        </pc:sldMkLst>
        <pc:spChg chg="mod">
          <ac:chgData name="Katie Harrison" userId="7646f04428f4a8c3" providerId="LiveId" clId="{4B973BF9-F220-4A66-8D84-03FF6E25175E}" dt="2019-08-28T08:58:18.544" v="21" actId="255"/>
          <ac:spMkLst>
            <pc:docMk/>
            <pc:sldMk cId="2278883916" sldId="283"/>
            <ac:spMk id="4" creationId="{2CBEBA27-10EA-4585-8B3F-C2B40A9B643D}"/>
          </ac:spMkLst>
        </pc:spChg>
      </pc:sldChg>
      <pc:sldChg chg="modSp">
        <pc:chgData name="Katie Harrison" userId="7646f04428f4a8c3" providerId="LiveId" clId="{4B973BF9-F220-4A66-8D84-03FF6E25175E}" dt="2019-08-28T09:00:30.990" v="37" actId="255"/>
        <pc:sldMkLst>
          <pc:docMk/>
          <pc:sldMk cId="766568778" sldId="285"/>
        </pc:sldMkLst>
        <pc:spChg chg="mod">
          <ac:chgData name="Katie Harrison" userId="7646f04428f4a8c3" providerId="LiveId" clId="{4B973BF9-F220-4A66-8D84-03FF6E25175E}" dt="2019-08-28T09:00:30.990" v="37" actId="255"/>
          <ac:spMkLst>
            <pc:docMk/>
            <pc:sldMk cId="766568778" sldId="285"/>
            <ac:spMk id="2" creationId="{1773A2B5-C057-470B-9AA6-15816843A142}"/>
          </ac:spMkLst>
        </pc:spChg>
      </pc:sldChg>
    </pc:docChg>
  </pc:docChgLst>
  <pc:docChgLst>
    <pc:chgData name="Katie Harrison" userId="7646f04428f4a8c3" providerId="LiveId" clId="{F2BDAADF-E1BC-45FB-BC19-9D63692771E2}"/>
    <pc:docChg chg="custSel addSld delSld modSld">
      <pc:chgData name="Katie Harrison" userId="7646f04428f4a8c3" providerId="LiveId" clId="{F2BDAADF-E1BC-45FB-BC19-9D63692771E2}" dt="2019-11-06T17:25:33.430" v="41" actId="14100"/>
      <pc:docMkLst>
        <pc:docMk/>
      </pc:docMkLst>
      <pc:sldChg chg="addSp delSp del">
        <pc:chgData name="Katie Harrison" userId="7646f04428f4a8c3" providerId="LiveId" clId="{F2BDAADF-E1BC-45FB-BC19-9D63692771E2}" dt="2019-11-06T17:00:50.006" v="4" actId="2696"/>
        <pc:sldMkLst>
          <pc:docMk/>
          <pc:sldMk cId="659468674" sldId="256"/>
        </pc:sldMkLst>
        <pc:picChg chg="add del">
          <ac:chgData name="Katie Harrison" userId="7646f04428f4a8c3" providerId="LiveId" clId="{F2BDAADF-E1BC-45FB-BC19-9D63692771E2}" dt="2019-11-06T17:00:39.393" v="2"/>
          <ac:picMkLst>
            <pc:docMk/>
            <pc:sldMk cId="659468674" sldId="256"/>
            <ac:picMk id="2" creationId="{46ED2771-AAED-4216-8C26-EE08DFB67A9D}"/>
          </ac:picMkLst>
        </pc:picChg>
        <pc:picChg chg="del">
          <ac:chgData name="Katie Harrison" userId="7646f04428f4a8c3" providerId="LiveId" clId="{F2BDAADF-E1BC-45FB-BC19-9D63692771E2}" dt="2019-11-06T17:00:34.079" v="0" actId="478"/>
          <ac:picMkLst>
            <pc:docMk/>
            <pc:sldMk cId="659468674" sldId="256"/>
            <ac:picMk id="4" creationId="{BDBFF4E2-4743-44B6-9446-F00854616D3D}"/>
          </ac:picMkLst>
        </pc:picChg>
      </pc:sldChg>
      <pc:sldChg chg="addSp delSp modSp">
        <pc:chgData name="Katie Harrison" userId="7646f04428f4a8c3" providerId="LiveId" clId="{F2BDAADF-E1BC-45FB-BC19-9D63692771E2}" dt="2019-11-06T17:23:26.533" v="19" actId="14100"/>
        <pc:sldMkLst>
          <pc:docMk/>
          <pc:sldMk cId="3476934783" sldId="263"/>
        </pc:sldMkLst>
        <pc:picChg chg="del">
          <ac:chgData name="Katie Harrison" userId="7646f04428f4a8c3" providerId="LiveId" clId="{F2BDAADF-E1BC-45FB-BC19-9D63692771E2}" dt="2019-11-06T17:22:55.219" v="16" actId="478"/>
          <ac:picMkLst>
            <pc:docMk/>
            <pc:sldMk cId="3476934783" sldId="263"/>
            <ac:picMk id="2" creationId="{ED454F13-0AF7-471D-8AB1-E7509D2501E9}"/>
          </ac:picMkLst>
        </pc:picChg>
        <pc:picChg chg="add mod">
          <ac:chgData name="Katie Harrison" userId="7646f04428f4a8c3" providerId="LiveId" clId="{F2BDAADF-E1BC-45FB-BC19-9D63692771E2}" dt="2019-11-06T17:23:26.533" v="19" actId="14100"/>
          <ac:picMkLst>
            <pc:docMk/>
            <pc:sldMk cId="3476934783" sldId="263"/>
            <ac:picMk id="3" creationId="{104AEEC4-0FC1-49A0-BABD-31CB2990380E}"/>
          </ac:picMkLst>
        </pc:picChg>
      </pc:sldChg>
      <pc:sldChg chg="addSp delSp modSp">
        <pc:chgData name="Katie Harrison" userId="7646f04428f4a8c3" providerId="LiveId" clId="{F2BDAADF-E1BC-45FB-BC19-9D63692771E2}" dt="2019-11-06T17:23:57.964" v="23" actId="14100"/>
        <pc:sldMkLst>
          <pc:docMk/>
          <pc:sldMk cId="2876985536" sldId="264"/>
        </pc:sldMkLst>
        <pc:picChg chg="del">
          <ac:chgData name="Katie Harrison" userId="7646f04428f4a8c3" providerId="LiveId" clId="{F2BDAADF-E1BC-45FB-BC19-9D63692771E2}" dt="2019-11-06T17:23:31.472" v="20" actId="478"/>
          <ac:picMkLst>
            <pc:docMk/>
            <pc:sldMk cId="2876985536" sldId="264"/>
            <ac:picMk id="2" creationId="{CA79B210-CA56-4C97-B1D5-C35906BD19B0}"/>
          </ac:picMkLst>
        </pc:picChg>
        <pc:picChg chg="add mod">
          <ac:chgData name="Katie Harrison" userId="7646f04428f4a8c3" providerId="LiveId" clId="{F2BDAADF-E1BC-45FB-BC19-9D63692771E2}" dt="2019-11-06T17:23:57.964" v="23" actId="14100"/>
          <ac:picMkLst>
            <pc:docMk/>
            <pc:sldMk cId="2876985536" sldId="264"/>
            <ac:picMk id="3" creationId="{4DF5BED1-DB9D-4918-9AB1-ACFCE486A114}"/>
          </ac:picMkLst>
        </pc:picChg>
      </pc:sldChg>
      <pc:sldChg chg="add">
        <pc:chgData name="Katie Harrison" userId="7646f04428f4a8c3" providerId="LiveId" clId="{F2BDAADF-E1BC-45FB-BC19-9D63692771E2}" dt="2019-11-06T17:01:56.441" v="5"/>
        <pc:sldMkLst>
          <pc:docMk/>
          <pc:sldMk cId="1514167895" sldId="277"/>
        </pc:sldMkLst>
      </pc:sldChg>
      <pc:sldChg chg="del">
        <pc:chgData name="Katie Harrison" userId="7646f04428f4a8c3" providerId="LiveId" clId="{F2BDAADF-E1BC-45FB-BC19-9D63692771E2}" dt="2019-11-06T17:01:59.832" v="6" actId="2696"/>
        <pc:sldMkLst>
          <pc:docMk/>
          <pc:sldMk cId="737016717" sldId="281"/>
        </pc:sldMkLst>
      </pc:sldChg>
      <pc:sldChg chg="addSp delSp">
        <pc:chgData name="Katie Harrison" userId="7646f04428f4a8c3" providerId="LiveId" clId="{F2BDAADF-E1BC-45FB-BC19-9D63692771E2}" dt="2019-11-06T17:19:49.201" v="15"/>
        <pc:sldMkLst>
          <pc:docMk/>
          <pc:sldMk cId="2278883916" sldId="283"/>
        </pc:sldMkLst>
        <pc:spChg chg="del">
          <ac:chgData name="Katie Harrison" userId="7646f04428f4a8c3" providerId="LiveId" clId="{F2BDAADF-E1BC-45FB-BC19-9D63692771E2}" dt="2019-11-06T17:19:34.087" v="14" actId="478"/>
          <ac:spMkLst>
            <pc:docMk/>
            <pc:sldMk cId="2278883916" sldId="283"/>
            <ac:spMk id="4" creationId="{2CBEBA27-10EA-4585-8B3F-C2B40A9B643D}"/>
          </ac:spMkLst>
        </pc:spChg>
        <pc:spChg chg="add">
          <ac:chgData name="Katie Harrison" userId="7646f04428f4a8c3" providerId="LiveId" clId="{F2BDAADF-E1BC-45FB-BC19-9D63692771E2}" dt="2019-11-06T17:19:49.201" v="15"/>
          <ac:spMkLst>
            <pc:docMk/>
            <pc:sldMk cId="2278883916" sldId="283"/>
            <ac:spMk id="5" creationId="{B0F095B9-7B81-4C55-8891-C08AD7047FF2}"/>
          </ac:spMkLst>
        </pc:spChg>
      </pc:sldChg>
      <pc:sldChg chg="modSp">
        <pc:chgData name="Katie Harrison" userId="7646f04428f4a8c3" providerId="LiveId" clId="{F2BDAADF-E1BC-45FB-BC19-9D63692771E2}" dt="2019-11-06T17:25:33.430" v="41" actId="14100"/>
        <pc:sldMkLst>
          <pc:docMk/>
          <pc:sldMk cId="766568778" sldId="285"/>
        </pc:sldMkLst>
        <pc:spChg chg="mod">
          <ac:chgData name="Katie Harrison" userId="7646f04428f4a8c3" providerId="LiveId" clId="{F2BDAADF-E1BC-45FB-BC19-9D63692771E2}" dt="2019-11-06T17:25:33.430" v="41" actId="14100"/>
          <ac:spMkLst>
            <pc:docMk/>
            <pc:sldMk cId="766568778" sldId="285"/>
            <ac:spMk id="2" creationId="{1773A2B5-C057-470B-9AA6-15816843A142}"/>
          </ac:spMkLst>
        </pc:spChg>
      </pc:sldChg>
      <pc:sldChg chg="del">
        <pc:chgData name="Katie Harrison" userId="7646f04428f4a8c3" providerId="LiveId" clId="{F2BDAADF-E1BC-45FB-BC19-9D63692771E2}" dt="2019-11-06T17:02:34.496" v="8" actId="2696"/>
        <pc:sldMkLst>
          <pc:docMk/>
          <pc:sldMk cId="3813481429" sldId="286"/>
        </pc:sldMkLst>
      </pc:sldChg>
      <pc:sldChg chg="addSp delSp">
        <pc:chgData name="Katie Harrison" userId="7646f04428f4a8c3" providerId="LiveId" clId="{F2BDAADF-E1BC-45FB-BC19-9D63692771E2}" dt="2019-11-06T17:19:24.287" v="13"/>
        <pc:sldMkLst>
          <pc:docMk/>
          <pc:sldMk cId="1623317548" sldId="288"/>
        </pc:sldMkLst>
        <pc:picChg chg="del">
          <ac:chgData name="Katie Harrison" userId="7646f04428f4a8c3" providerId="LiveId" clId="{F2BDAADF-E1BC-45FB-BC19-9D63692771E2}" dt="2019-11-06T17:19:19.051" v="12" actId="478"/>
          <ac:picMkLst>
            <pc:docMk/>
            <pc:sldMk cId="1623317548" sldId="288"/>
            <ac:picMk id="3" creationId="{B0B6B841-8ADB-4A99-BE35-1DC8661BEF28}"/>
          </ac:picMkLst>
        </pc:picChg>
        <pc:picChg chg="add">
          <ac:chgData name="Katie Harrison" userId="7646f04428f4a8c3" providerId="LiveId" clId="{F2BDAADF-E1BC-45FB-BC19-9D63692771E2}" dt="2019-11-06T17:19:24.287" v="13"/>
          <ac:picMkLst>
            <pc:docMk/>
            <pc:sldMk cId="1623317548" sldId="288"/>
            <ac:picMk id="4" creationId="{0735D66E-7F6A-48AF-9692-EEF0B752388A}"/>
          </ac:picMkLst>
        </pc:picChg>
      </pc:sldChg>
      <pc:sldChg chg="del">
        <pc:chgData name="Katie Harrison" userId="7646f04428f4a8c3" providerId="LiveId" clId="{F2BDAADF-E1BC-45FB-BC19-9D63692771E2}" dt="2019-11-06T17:03:08.584" v="9" actId="2696"/>
        <pc:sldMkLst>
          <pc:docMk/>
          <pc:sldMk cId="269961158" sldId="289"/>
        </pc:sldMkLst>
      </pc:sldChg>
      <pc:sldChg chg="del">
        <pc:chgData name="Katie Harrison" userId="7646f04428f4a8c3" providerId="LiveId" clId="{F2BDAADF-E1BC-45FB-BC19-9D63692771E2}" dt="2019-11-06T17:03:13.121" v="10" actId="2696"/>
        <pc:sldMkLst>
          <pc:docMk/>
          <pc:sldMk cId="1671903541" sldId="290"/>
        </pc:sldMkLst>
      </pc:sldChg>
      <pc:sldChg chg="del">
        <pc:chgData name="Katie Harrison" userId="7646f04428f4a8c3" providerId="LiveId" clId="{F2BDAADF-E1BC-45FB-BC19-9D63692771E2}" dt="2019-11-06T17:03:15.950" v="11" actId="2696"/>
        <pc:sldMkLst>
          <pc:docMk/>
          <pc:sldMk cId="1444124176" sldId="291"/>
        </pc:sldMkLst>
      </pc:sldChg>
      <pc:sldChg chg="add">
        <pc:chgData name="Katie Harrison" userId="7646f04428f4a8c3" providerId="LiveId" clId="{F2BDAADF-E1BC-45FB-BC19-9D63692771E2}" dt="2019-11-06T17:00:43.160" v="3"/>
        <pc:sldMkLst>
          <pc:docMk/>
          <pc:sldMk cId="2360800188" sldId="292"/>
        </pc:sldMkLst>
      </pc:sldChg>
      <pc:sldChg chg="add">
        <pc:chgData name="Katie Harrison" userId="7646f04428f4a8c3" providerId="LiveId" clId="{F2BDAADF-E1BC-45FB-BC19-9D63692771E2}" dt="2019-11-06T17:02:27.303" v="7"/>
        <pc:sldMkLst>
          <pc:docMk/>
          <pc:sldMk cId="2135144602" sldId="293"/>
        </pc:sldMkLst>
      </pc:sldChg>
      <pc:sldChg chg="add">
        <pc:chgData name="Katie Harrison" userId="7646f04428f4a8c3" providerId="LiveId" clId="{F2BDAADF-E1BC-45FB-BC19-9D63692771E2}" dt="2019-11-06T17:02:27.303" v="7"/>
        <pc:sldMkLst>
          <pc:docMk/>
          <pc:sldMk cId="199890205" sldId="294"/>
        </pc:sldMkLst>
      </pc:sldChg>
      <pc:sldChg chg="add">
        <pc:chgData name="Katie Harrison" userId="7646f04428f4a8c3" providerId="LiveId" clId="{F2BDAADF-E1BC-45FB-BC19-9D63692771E2}" dt="2019-11-06T17:02:27.303" v="7"/>
        <pc:sldMkLst>
          <pc:docMk/>
          <pc:sldMk cId="2175325059" sldId="295"/>
        </pc:sldMkLst>
      </pc:sldChg>
    </pc:docChg>
  </pc:docChgLst>
  <pc:docChgLst>
    <pc:chgData name="Katie Harrison" userId="7646f04428f4a8c3" providerId="LiveId" clId="{2383D1A0-8FF8-468B-8C53-B2A0A1B1438A}"/>
    <pc:docChg chg="undo custSel addSld delSld modSld">
      <pc:chgData name="Katie Harrison" userId="7646f04428f4a8c3" providerId="LiveId" clId="{2383D1A0-8FF8-468B-8C53-B2A0A1B1438A}" dt="2020-03-31T14:24:21.379" v="484" actId="2696"/>
      <pc:docMkLst>
        <pc:docMk/>
      </pc:docMkLst>
      <pc:sldChg chg="modSp mod">
        <pc:chgData name="Katie Harrison" userId="7646f04428f4a8c3" providerId="LiveId" clId="{2383D1A0-8FF8-468B-8C53-B2A0A1B1438A}" dt="2020-03-31T13:17:12.415" v="137" actId="20577"/>
        <pc:sldMkLst>
          <pc:docMk/>
          <pc:sldMk cId="1514167895" sldId="277"/>
        </pc:sldMkLst>
        <pc:spChg chg="mod">
          <ac:chgData name="Katie Harrison" userId="7646f04428f4a8c3" providerId="LiveId" clId="{2383D1A0-8FF8-468B-8C53-B2A0A1B1438A}" dt="2020-03-31T13:16:22.749" v="6"/>
          <ac:spMkLst>
            <pc:docMk/>
            <pc:sldMk cId="1514167895" sldId="277"/>
            <ac:spMk id="2" creationId="{8BF8FF3A-CCB6-4C00-BE1D-69C19DDF1840}"/>
          </ac:spMkLst>
        </pc:spChg>
        <pc:spChg chg="mod">
          <ac:chgData name="Katie Harrison" userId="7646f04428f4a8c3" providerId="LiveId" clId="{2383D1A0-8FF8-468B-8C53-B2A0A1B1438A}" dt="2020-03-31T13:17:12.415" v="137" actId="20577"/>
          <ac:spMkLst>
            <pc:docMk/>
            <pc:sldMk cId="1514167895" sldId="277"/>
            <ac:spMk id="3" creationId="{0A279344-BE91-4FEB-84A7-F20B8103DEB4}"/>
          </ac:spMkLst>
        </pc:spChg>
      </pc:sldChg>
      <pc:sldChg chg="modSp">
        <pc:chgData name="Katie Harrison" userId="7646f04428f4a8c3" providerId="LiveId" clId="{2383D1A0-8FF8-468B-8C53-B2A0A1B1438A}" dt="2020-03-31T14:08:14.368" v="464"/>
        <pc:sldMkLst>
          <pc:docMk/>
          <pc:sldMk cId="2278883916" sldId="283"/>
        </pc:sldMkLst>
        <pc:spChg chg="mod">
          <ac:chgData name="Katie Harrison" userId="7646f04428f4a8c3" providerId="LiveId" clId="{2383D1A0-8FF8-468B-8C53-B2A0A1B1438A}" dt="2020-03-31T14:08:14.368" v="464"/>
          <ac:spMkLst>
            <pc:docMk/>
            <pc:sldMk cId="2278883916" sldId="283"/>
            <ac:spMk id="5" creationId="{B0F095B9-7B81-4C55-8891-C08AD7047FF2}"/>
          </ac:spMkLst>
        </pc:spChg>
      </pc:sldChg>
      <pc:sldChg chg="modSp add del mod">
        <pc:chgData name="Katie Harrison" userId="7646f04428f4a8c3" providerId="LiveId" clId="{2383D1A0-8FF8-468B-8C53-B2A0A1B1438A}" dt="2020-03-31T14:24:21.379" v="484" actId="2696"/>
        <pc:sldMkLst>
          <pc:docMk/>
          <pc:sldMk cId="766568778" sldId="285"/>
        </pc:sldMkLst>
        <pc:spChg chg="mod">
          <ac:chgData name="Katie Harrison" userId="7646f04428f4a8c3" providerId="LiveId" clId="{2383D1A0-8FF8-468B-8C53-B2A0A1B1438A}" dt="2020-03-31T14:10:51.015" v="481" actId="207"/>
          <ac:spMkLst>
            <pc:docMk/>
            <pc:sldMk cId="766568778" sldId="285"/>
            <ac:spMk id="2" creationId="{1773A2B5-C057-470B-9AA6-15816843A142}"/>
          </ac:spMkLst>
        </pc:spChg>
      </pc:sldChg>
      <pc:sldChg chg="addSp delSp modSp del mod">
        <pc:chgData name="Katie Harrison" userId="7646f04428f4a8c3" providerId="LiveId" clId="{2383D1A0-8FF8-468B-8C53-B2A0A1B1438A}" dt="2020-03-31T14:24:01.420" v="482" actId="2696"/>
        <pc:sldMkLst>
          <pc:docMk/>
          <pc:sldMk cId="1623317548" sldId="288"/>
        </pc:sldMkLst>
        <pc:picChg chg="del">
          <ac:chgData name="Katie Harrison" userId="7646f04428f4a8c3" providerId="LiveId" clId="{2383D1A0-8FF8-468B-8C53-B2A0A1B1438A}" dt="2020-03-31T14:08:22.489" v="465" actId="478"/>
          <ac:picMkLst>
            <pc:docMk/>
            <pc:sldMk cId="1623317548" sldId="288"/>
            <ac:picMk id="2" creationId="{3CABC722-2B2B-4F8C-A051-0B81DF5CBC19}"/>
          </ac:picMkLst>
        </pc:picChg>
        <pc:picChg chg="add mod">
          <ac:chgData name="Katie Harrison" userId="7646f04428f4a8c3" providerId="LiveId" clId="{2383D1A0-8FF8-468B-8C53-B2A0A1B1438A}" dt="2020-03-31T14:09:48.743" v="468" actId="14100"/>
          <ac:picMkLst>
            <pc:docMk/>
            <pc:sldMk cId="1623317548" sldId="288"/>
            <ac:picMk id="3" creationId="{CC402216-896F-40DB-BBE4-7F513EED1BFB}"/>
          </ac:picMkLst>
        </pc:picChg>
      </pc:sldChg>
      <pc:sldChg chg="addSp delSp modSp mod">
        <pc:chgData name="Katie Harrison" userId="7646f04428f4a8c3" providerId="LiveId" clId="{2383D1A0-8FF8-468B-8C53-B2A0A1B1438A}" dt="2020-03-31T13:15:52.525" v="5" actId="962"/>
        <pc:sldMkLst>
          <pc:docMk/>
          <pc:sldMk cId="2360800188" sldId="292"/>
        </pc:sldMkLst>
        <pc:picChg chg="add mod">
          <ac:chgData name="Katie Harrison" userId="7646f04428f4a8c3" providerId="LiveId" clId="{2383D1A0-8FF8-468B-8C53-B2A0A1B1438A}" dt="2020-03-31T13:15:52.525" v="5" actId="962"/>
          <ac:picMkLst>
            <pc:docMk/>
            <pc:sldMk cId="2360800188" sldId="292"/>
            <ac:picMk id="3" creationId="{08FA1089-BDF1-4BB7-8A61-B3CFE45BD8A4}"/>
          </ac:picMkLst>
        </pc:picChg>
        <pc:picChg chg="del">
          <ac:chgData name="Katie Harrison" userId="7646f04428f4a8c3" providerId="LiveId" clId="{2383D1A0-8FF8-468B-8C53-B2A0A1B1438A}" dt="2020-03-31T13:15:19.859" v="0" actId="478"/>
          <ac:picMkLst>
            <pc:docMk/>
            <pc:sldMk cId="2360800188" sldId="292"/>
            <ac:picMk id="4" creationId="{52B844D8-0353-48E4-A258-F8E8334D1797}"/>
          </ac:picMkLst>
        </pc:picChg>
      </pc:sldChg>
      <pc:sldChg chg="addSp delSp modSp mod">
        <pc:chgData name="Katie Harrison" userId="7646f04428f4a8c3" providerId="LiveId" clId="{2383D1A0-8FF8-468B-8C53-B2A0A1B1438A}" dt="2020-03-31T13:21:51.100" v="176" actId="255"/>
        <pc:sldMkLst>
          <pc:docMk/>
          <pc:sldMk cId="2135144602" sldId="299"/>
        </pc:sldMkLst>
        <pc:spChg chg="mod">
          <ac:chgData name="Katie Harrison" userId="7646f04428f4a8c3" providerId="LiveId" clId="{2383D1A0-8FF8-468B-8C53-B2A0A1B1438A}" dt="2020-03-31T13:18:50.446" v="140"/>
          <ac:spMkLst>
            <pc:docMk/>
            <pc:sldMk cId="2135144602" sldId="299"/>
            <ac:spMk id="6" creationId="{C31DF43F-B660-4B01-86E8-7BF99AEFEDD2}"/>
          </ac:spMkLst>
        </pc:spChg>
        <pc:spChg chg="add mod">
          <ac:chgData name="Katie Harrison" userId="7646f04428f4a8c3" providerId="LiveId" clId="{2383D1A0-8FF8-468B-8C53-B2A0A1B1438A}" dt="2020-03-31T13:21:40.106" v="174" actId="1076"/>
          <ac:spMkLst>
            <pc:docMk/>
            <pc:sldMk cId="2135144602" sldId="299"/>
            <ac:spMk id="9" creationId="{4E848AA7-3646-433C-BDFE-6A1DA7D216FE}"/>
          </ac:spMkLst>
        </pc:spChg>
        <pc:spChg chg="add mod">
          <ac:chgData name="Katie Harrison" userId="7646f04428f4a8c3" providerId="LiveId" clId="{2383D1A0-8FF8-468B-8C53-B2A0A1B1438A}" dt="2020-03-31T13:21:51.100" v="176" actId="255"/>
          <ac:spMkLst>
            <pc:docMk/>
            <pc:sldMk cId="2135144602" sldId="299"/>
            <ac:spMk id="10" creationId="{829202A2-119F-4444-B529-1057BACD50AA}"/>
          </ac:spMkLst>
        </pc:spChg>
        <pc:spChg chg="del">
          <ac:chgData name="Katie Harrison" userId="7646f04428f4a8c3" providerId="LiveId" clId="{2383D1A0-8FF8-468B-8C53-B2A0A1B1438A}" dt="2020-03-31T13:18:30.019" v="138" actId="478"/>
          <ac:spMkLst>
            <pc:docMk/>
            <pc:sldMk cId="2135144602" sldId="299"/>
            <ac:spMk id="13" creationId="{6FD6960F-FB30-4511-A07A-797CDE93ABE3}"/>
          </ac:spMkLst>
        </pc:spChg>
        <pc:spChg chg="del">
          <ac:chgData name="Katie Harrison" userId="7646f04428f4a8c3" providerId="LiveId" clId="{2383D1A0-8FF8-468B-8C53-B2A0A1B1438A}" dt="2020-03-31T13:18:32.806" v="139" actId="478"/>
          <ac:spMkLst>
            <pc:docMk/>
            <pc:sldMk cId="2135144602" sldId="299"/>
            <ac:spMk id="14" creationId="{72DD1EBE-15CA-423A-8880-48350ABF9966}"/>
          </ac:spMkLst>
        </pc:spChg>
        <pc:picChg chg="add mod">
          <ac:chgData name="Katie Harrison" userId="7646f04428f4a8c3" providerId="LiveId" clId="{2383D1A0-8FF8-468B-8C53-B2A0A1B1438A}" dt="2020-03-31T13:21:21.630" v="169" actId="1076"/>
          <ac:picMkLst>
            <pc:docMk/>
            <pc:sldMk cId="2135144602" sldId="299"/>
            <ac:picMk id="3" creationId="{DFA1361B-CD74-46BB-8407-9C53360BD9B0}"/>
          </ac:picMkLst>
        </pc:picChg>
      </pc:sldChg>
      <pc:sldChg chg="delSp modSp del mod">
        <pc:chgData name="Katie Harrison" userId="7646f04428f4a8c3" providerId="LiveId" clId="{2383D1A0-8FF8-468B-8C53-B2A0A1B1438A}" dt="2020-03-31T13:57:19.090" v="415" actId="2696"/>
        <pc:sldMkLst>
          <pc:docMk/>
          <pc:sldMk cId="125766713" sldId="306"/>
        </pc:sldMkLst>
        <pc:spChg chg="mod">
          <ac:chgData name="Katie Harrison" userId="7646f04428f4a8c3" providerId="LiveId" clId="{2383D1A0-8FF8-468B-8C53-B2A0A1B1438A}" dt="2020-03-31T13:53:46.500" v="397" actId="255"/>
          <ac:spMkLst>
            <pc:docMk/>
            <pc:sldMk cId="125766713" sldId="306"/>
            <ac:spMk id="6" creationId="{C31DF43F-B660-4B01-86E8-7BF99AEFEDD2}"/>
          </ac:spMkLst>
        </pc:spChg>
        <pc:spChg chg="del">
          <ac:chgData name="Katie Harrison" userId="7646f04428f4a8c3" providerId="LiveId" clId="{2383D1A0-8FF8-468B-8C53-B2A0A1B1438A}" dt="2020-03-31T13:52:37.742" v="391" actId="478"/>
          <ac:spMkLst>
            <pc:docMk/>
            <pc:sldMk cId="125766713" sldId="306"/>
            <ac:spMk id="16" creationId="{C057AB6A-B42F-488B-9E75-F429920BD6B7}"/>
          </ac:spMkLst>
        </pc:spChg>
        <pc:spChg chg="del">
          <ac:chgData name="Katie Harrison" userId="7646f04428f4a8c3" providerId="LiveId" clId="{2383D1A0-8FF8-468B-8C53-B2A0A1B1438A}" dt="2020-03-31T13:52:41.462" v="393" actId="478"/>
          <ac:spMkLst>
            <pc:docMk/>
            <pc:sldMk cId="125766713" sldId="306"/>
            <ac:spMk id="17" creationId="{10C09539-D108-4930-8C05-DE5BEE9CD78C}"/>
          </ac:spMkLst>
        </pc:spChg>
        <pc:picChg chg="del">
          <ac:chgData name="Katie Harrison" userId="7646f04428f4a8c3" providerId="LiveId" clId="{2383D1A0-8FF8-468B-8C53-B2A0A1B1438A}" dt="2020-03-31T13:52:39.712" v="392" actId="478"/>
          <ac:picMkLst>
            <pc:docMk/>
            <pc:sldMk cId="125766713" sldId="306"/>
            <ac:picMk id="18" creationId="{B01011E2-FA9C-4498-97DD-4E4C86932BB8}"/>
          </ac:picMkLst>
        </pc:picChg>
      </pc:sldChg>
      <pc:sldChg chg="addSp delSp modSp mod">
        <pc:chgData name="Katie Harrison" userId="7646f04428f4a8c3" providerId="LiveId" clId="{2383D1A0-8FF8-468B-8C53-B2A0A1B1438A}" dt="2020-03-31T14:01:25.579" v="444" actId="1076"/>
        <pc:sldMkLst>
          <pc:docMk/>
          <pc:sldMk cId="1473805420" sldId="306"/>
        </pc:sldMkLst>
        <pc:spChg chg="add del mod ord">
          <ac:chgData name="Katie Harrison" userId="7646f04428f4a8c3" providerId="LiveId" clId="{2383D1A0-8FF8-468B-8C53-B2A0A1B1438A}" dt="2020-03-31T14:01:25.579" v="444" actId="1076"/>
          <ac:spMkLst>
            <pc:docMk/>
            <pc:sldMk cId="1473805420" sldId="306"/>
            <ac:spMk id="7" creationId="{D02BF7F0-37C5-4C87-BB27-A8A6B5498B71}"/>
          </ac:spMkLst>
        </pc:spChg>
        <pc:spChg chg="add mod">
          <ac:chgData name="Katie Harrison" userId="7646f04428f4a8c3" providerId="LiveId" clId="{2383D1A0-8FF8-468B-8C53-B2A0A1B1438A}" dt="2020-03-31T13:59:40.642" v="431" actId="1076"/>
          <ac:spMkLst>
            <pc:docMk/>
            <pc:sldMk cId="1473805420" sldId="306"/>
            <ac:spMk id="8" creationId="{C1EC0650-CA4D-4E2D-8A92-2B98256EA401}"/>
          </ac:spMkLst>
        </pc:spChg>
        <pc:spChg chg="add mod">
          <ac:chgData name="Katie Harrison" userId="7646f04428f4a8c3" providerId="LiveId" clId="{2383D1A0-8FF8-468B-8C53-B2A0A1B1438A}" dt="2020-03-31T14:00:24.964" v="438" actId="1076"/>
          <ac:spMkLst>
            <pc:docMk/>
            <pc:sldMk cId="1473805420" sldId="306"/>
            <ac:spMk id="9" creationId="{B633761D-6122-4287-BE11-E02C5D91BEA3}"/>
          </ac:spMkLst>
        </pc:spChg>
      </pc:sldChg>
      <pc:sldChg chg="addSp delSp modSp mod">
        <pc:chgData name="Katie Harrison" userId="7646f04428f4a8c3" providerId="LiveId" clId="{2383D1A0-8FF8-468B-8C53-B2A0A1B1438A}" dt="2020-03-31T13:37:31.853" v="278" actId="1076"/>
        <pc:sldMkLst>
          <pc:docMk/>
          <pc:sldMk cId="3467201219" sldId="314"/>
        </pc:sldMkLst>
        <pc:spChg chg="mod">
          <ac:chgData name="Katie Harrison" userId="7646f04428f4a8c3" providerId="LiveId" clId="{2383D1A0-8FF8-468B-8C53-B2A0A1B1438A}" dt="2020-03-31T13:30:18.125" v="241" actId="255"/>
          <ac:spMkLst>
            <pc:docMk/>
            <pc:sldMk cId="3467201219" sldId="314"/>
            <ac:spMk id="6" creationId="{C31DF43F-B660-4B01-86E8-7BF99AEFEDD2}"/>
          </ac:spMkLst>
        </pc:spChg>
        <pc:spChg chg="del">
          <ac:chgData name="Katie Harrison" userId="7646f04428f4a8c3" providerId="LiveId" clId="{2383D1A0-8FF8-468B-8C53-B2A0A1B1438A}" dt="2020-03-31T13:29:14.770" v="239" actId="478"/>
          <ac:spMkLst>
            <pc:docMk/>
            <pc:sldMk cId="3467201219" sldId="314"/>
            <ac:spMk id="10" creationId="{E208BF1D-376B-4E15-8C80-8667978038D0}"/>
          </ac:spMkLst>
        </pc:spChg>
        <pc:spChg chg="add mod">
          <ac:chgData name="Katie Harrison" userId="7646f04428f4a8c3" providerId="LiveId" clId="{2383D1A0-8FF8-468B-8C53-B2A0A1B1438A}" dt="2020-03-31T13:31:47.685" v="252" actId="1076"/>
          <ac:spMkLst>
            <pc:docMk/>
            <pc:sldMk cId="3467201219" sldId="314"/>
            <ac:spMk id="12" creationId="{86AC8F93-76D4-4DEC-AB75-8947DFE16F14}"/>
          </ac:spMkLst>
        </pc:spChg>
        <pc:spChg chg="add mod">
          <ac:chgData name="Katie Harrison" userId="7646f04428f4a8c3" providerId="LiveId" clId="{2383D1A0-8FF8-468B-8C53-B2A0A1B1438A}" dt="2020-03-31T13:37:13.221" v="276" actId="14100"/>
          <ac:spMkLst>
            <pc:docMk/>
            <pc:sldMk cId="3467201219" sldId="314"/>
            <ac:spMk id="13" creationId="{BD26BC3A-B78C-4786-8771-8ECBAB311527}"/>
          </ac:spMkLst>
        </pc:spChg>
        <pc:spChg chg="add del mod">
          <ac:chgData name="Katie Harrison" userId="7646f04428f4a8c3" providerId="LiveId" clId="{2383D1A0-8FF8-468B-8C53-B2A0A1B1438A}" dt="2020-03-31T13:35:52.511" v="264" actId="478"/>
          <ac:spMkLst>
            <pc:docMk/>
            <pc:sldMk cId="3467201219" sldId="314"/>
            <ac:spMk id="15" creationId="{AE5BDCA7-A4DD-4A1D-92E5-B619F5404D90}"/>
          </ac:spMkLst>
        </pc:spChg>
        <pc:spChg chg="add mod">
          <ac:chgData name="Katie Harrison" userId="7646f04428f4a8c3" providerId="LiveId" clId="{2383D1A0-8FF8-468B-8C53-B2A0A1B1438A}" dt="2020-03-31T13:36:40.131" v="270" actId="1076"/>
          <ac:spMkLst>
            <pc:docMk/>
            <pc:sldMk cId="3467201219" sldId="314"/>
            <ac:spMk id="17" creationId="{EF39C84E-99F9-488B-8051-F47864B4C85D}"/>
          </ac:spMkLst>
        </pc:spChg>
        <pc:spChg chg="add mod">
          <ac:chgData name="Katie Harrison" userId="7646f04428f4a8c3" providerId="LiveId" clId="{2383D1A0-8FF8-468B-8C53-B2A0A1B1438A}" dt="2020-03-31T13:37:31.853" v="278" actId="1076"/>
          <ac:spMkLst>
            <pc:docMk/>
            <pc:sldMk cId="3467201219" sldId="314"/>
            <ac:spMk id="19" creationId="{500A18B2-956E-4FFF-BC9C-2FF4B6197470}"/>
          </ac:spMkLst>
        </pc:spChg>
        <pc:picChg chg="add del">
          <ac:chgData name="Katie Harrison" userId="7646f04428f4a8c3" providerId="LiveId" clId="{2383D1A0-8FF8-468B-8C53-B2A0A1B1438A}" dt="2020-03-31T13:31:27.318" v="247"/>
          <ac:picMkLst>
            <pc:docMk/>
            <pc:sldMk cId="3467201219" sldId="314"/>
            <ac:picMk id="3" creationId="{042C55CB-7253-4F44-908A-5590EE3AD4E5}"/>
          </ac:picMkLst>
        </pc:picChg>
        <pc:picChg chg="del">
          <ac:chgData name="Katie Harrison" userId="7646f04428f4a8c3" providerId="LiveId" clId="{2383D1A0-8FF8-468B-8C53-B2A0A1B1438A}" dt="2020-03-31T13:29:12.176" v="238" actId="478"/>
          <ac:picMkLst>
            <pc:docMk/>
            <pc:sldMk cId="3467201219" sldId="314"/>
            <ac:picMk id="11" creationId="{FEA10268-EB3A-49A6-834B-86A72826040C}"/>
          </ac:picMkLst>
        </pc:picChg>
        <pc:picChg chg="add del mod">
          <ac:chgData name="Katie Harrison" userId="7646f04428f4a8c3" providerId="LiveId" clId="{2383D1A0-8FF8-468B-8C53-B2A0A1B1438A}" dt="2020-03-31T13:35:52.511" v="264" actId="478"/>
          <ac:picMkLst>
            <pc:docMk/>
            <pc:sldMk cId="3467201219" sldId="314"/>
            <ac:picMk id="14" creationId="{EA9EAF81-63A5-4A2C-925F-FABC4623321B}"/>
          </ac:picMkLst>
        </pc:picChg>
        <pc:picChg chg="add mod">
          <ac:chgData name="Katie Harrison" userId="7646f04428f4a8c3" providerId="LiveId" clId="{2383D1A0-8FF8-468B-8C53-B2A0A1B1438A}" dt="2020-03-31T13:36:14.718" v="268" actId="14100"/>
          <ac:picMkLst>
            <pc:docMk/>
            <pc:sldMk cId="3467201219" sldId="314"/>
            <ac:picMk id="16" creationId="{5D31592E-4607-41C0-BBC3-8C0C17C9E518}"/>
          </ac:picMkLst>
        </pc:picChg>
        <pc:picChg chg="add mod">
          <ac:chgData name="Katie Harrison" userId="7646f04428f4a8c3" providerId="LiveId" clId="{2383D1A0-8FF8-468B-8C53-B2A0A1B1438A}" dt="2020-03-31T13:36:57.592" v="273" actId="14100"/>
          <ac:picMkLst>
            <pc:docMk/>
            <pc:sldMk cId="3467201219" sldId="314"/>
            <ac:picMk id="18" creationId="{F2157B9A-9CBE-4A50-A232-1CF92F365979}"/>
          </ac:picMkLst>
        </pc:picChg>
      </pc:sldChg>
      <pc:sldChg chg="del">
        <pc:chgData name="Katie Harrison" userId="7646f04428f4a8c3" providerId="LiveId" clId="{2383D1A0-8FF8-468B-8C53-B2A0A1B1438A}" dt="2020-03-31T13:19:01.450" v="141" actId="2696"/>
        <pc:sldMkLst>
          <pc:docMk/>
          <pc:sldMk cId="4244121221" sldId="320"/>
        </pc:sldMkLst>
      </pc:sldChg>
      <pc:sldChg chg="del">
        <pc:chgData name="Katie Harrison" userId="7646f04428f4a8c3" providerId="LiveId" clId="{2383D1A0-8FF8-468B-8C53-B2A0A1B1438A}" dt="2020-03-31T13:19:01.450" v="141" actId="2696"/>
        <pc:sldMkLst>
          <pc:docMk/>
          <pc:sldMk cId="2402312369" sldId="321"/>
        </pc:sldMkLst>
      </pc:sldChg>
      <pc:sldChg chg="del">
        <pc:chgData name="Katie Harrison" userId="7646f04428f4a8c3" providerId="LiveId" clId="{2383D1A0-8FF8-468B-8C53-B2A0A1B1438A}" dt="2020-03-31T13:19:01.450" v="141" actId="2696"/>
        <pc:sldMkLst>
          <pc:docMk/>
          <pc:sldMk cId="1660032024" sldId="322"/>
        </pc:sldMkLst>
      </pc:sldChg>
      <pc:sldChg chg="del">
        <pc:chgData name="Katie Harrison" userId="7646f04428f4a8c3" providerId="LiveId" clId="{2383D1A0-8FF8-468B-8C53-B2A0A1B1438A}" dt="2020-03-31T13:19:01.450" v="141" actId="2696"/>
        <pc:sldMkLst>
          <pc:docMk/>
          <pc:sldMk cId="4043212288" sldId="323"/>
        </pc:sldMkLst>
      </pc:sldChg>
      <pc:sldChg chg="del">
        <pc:chgData name="Katie Harrison" userId="7646f04428f4a8c3" providerId="LiveId" clId="{2383D1A0-8FF8-468B-8C53-B2A0A1B1438A}" dt="2020-03-31T13:30:29.754" v="242" actId="2696"/>
        <pc:sldMkLst>
          <pc:docMk/>
          <pc:sldMk cId="2789041272" sldId="324"/>
        </pc:sldMkLst>
      </pc:sldChg>
      <pc:sldChg chg="del">
        <pc:chgData name="Katie Harrison" userId="7646f04428f4a8c3" providerId="LiveId" clId="{2383D1A0-8FF8-468B-8C53-B2A0A1B1438A}" dt="2020-03-31T13:30:29.754" v="242" actId="2696"/>
        <pc:sldMkLst>
          <pc:docMk/>
          <pc:sldMk cId="1634182435" sldId="325"/>
        </pc:sldMkLst>
      </pc:sldChg>
      <pc:sldChg chg="del">
        <pc:chgData name="Katie Harrison" userId="7646f04428f4a8c3" providerId="LiveId" clId="{2383D1A0-8FF8-468B-8C53-B2A0A1B1438A}" dt="2020-03-31T13:30:29.754" v="242" actId="2696"/>
        <pc:sldMkLst>
          <pc:docMk/>
          <pc:sldMk cId="3541330895" sldId="326"/>
        </pc:sldMkLst>
      </pc:sldChg>
      <pc:sldChg chg="del">
        <pc:chgData name="Katie Harrison" userId="7646f04428f4a8c3" providerId="LiveId" clId="{2383D1A0-8FF8-468B-8C53-B2A0A1B1438A}" dt="2020-03-31T13:52:51.747" v="394" actId="2696"/>
        <pc:sldMkLst>
          <pc:docMk/>
          <pc:sldMk cId="2013969571" sldId="327"/>
        </pc:sldMkLst>
      </pc:sldChg>
      <pc:sldChg chg="del">
        <pc:chgData name="Katie Harrison" userId="7646f04428f4a8c3" providerId="LiveId" clId="{2383D1A0-8FF8-468B-8C53-B2A0A1B1438A}" dt="2020-03-31T13:52:51.747" v="394" actId="2696"/>
        <pc:sldMkLst>
          <pc:docMk/>
          <pc:sldMk cId="3059590981" sldId="328"/>
        </pc:sldMkLst>
      </pc:sldChg>
      <pc:sldChg chg="addSp modSp add mod">
        <pc:chgData name="Katie Harrison" userId="7646f04428f4a8c3" providerId="LiveId" clId="{2383D1A0-8FF8-468B-8C53-B2A0A1B1438A}" dt="2020-03-31T13:24:32.406" v="201" actId="14100"/>
        <pc:sldMkLst>
          <pc:docMk/>
          <pc:sldMk cId="2166323668" sldId="329"/>
        </pc:sldMkLst>
        <pc:spChg chg="add mod">
          <ac:chgData name="Katie Harrison" userId="7646f04428f4a8c3" providerId="LiveId" clId="{2383D1A0-8FF8-468B-8C53-B2A0A1B1438A}" dt="2020-03-31T13:24:32.406" v="201" actId="14100"/>
          <ac:spMkLst>
            <pc:docMk/>
            <pc:sldMk cId="2166323668" sldId="329"/>
            <ac:spMk id="7" creationId="{3A8E787E-7B03-4956-A53E-C533DFEF27A1}"/>
          </ac:spMkLst>
        </pc:spChg>
        <pc:spChg chg="add mod">
          <ac:chgData name="Katie Harrison" userId="7646f04428f4a8c3" providerId="LiveId" clId="{2383D1A0-8FF8-468B-8C53-B2A0A1B1438A}" dt="2020-03-31T13:24:21.152" v="199" actId="1076"/>
          <ac:spMkLst>
            <pc:docMk/>
            <pc:sldMk cId="2166323668" sldId="329"/>
            <ac:spMk id="8" creationId="{A579CFF6-970C-4F08-A8A9-9332E787E265}"/>
          </ac:spMkLst>
        </pc:spChg>
      </pc:sldChg>
      <pc:sldChg chg="addSp modSp add mod">
        <pc:chgData name="Katie Harrison" userId="7646f04428f4a8c3" providerId="LiveId" clId="{2383D1A0-8FF8-468B-8C53-B2A0A1B1438A}" dt="2020-03-31T13:26:14.195" v="216" actId="255"/>
        <pc:sldMkLst>
          <pc:docMk/>
          <pc:sldMk cId="4108214495" sldId="330"/>
        </pc:sldMkLst>
        <pc:spChg chg="add mod">
          <ac:chgData name="Katie Harrison" userId="7646f04428f4a8c3" providerId="LiveId" clId="{2383D1A0-8FF8-468B-8C53-B2A0A1B1438A}" dt="2020-03-31T13:25:35.136" v="209" actId="14100"/>
          <ac:spMkLst>
            <pc:docMk/>
            <pc:sldMk cId="4108214495" sldId="330"/>
            <ac:spMk id="7" creationId="{2216682A-49A9-457D-8E88-911ED52055DD}"/>
          </ac:spMkLst>
        </pc:spChg>
        <pc:spChg chg="add mod">
          <ac:chgData name="Katie Harrison" userId="7646f04428f4a8c3" providerId="LiveId" clId="{2383D1A0-8FF8-468B-8C53-B2A0A1B1438A}" dt="2020-03-31T13:26:14.195" v="216" actId="255"/>
          <ac:spMkLst>
            <pc:docMk/>
            <pc:sldMk cId="4108214495" sldId="330"/>
            <ac:spMk id="8" creationId="{FF84A8DE-5BED-48D7-98AA-54B870294705}"/>
          </ac:spMkLst>
        </pc:spChg>
      </pc:sldChg>
      <pc:sldChg chg="addSp modSp add mod">
        <pc:chgData name="Katie Harrison" userId="7646f04428f4a8c3" providerId="LiveId" clId="{2383D1A0-8FF8-468B-8C53-B2A0A1B1438A}" dt="2020-03-31T13:28:24.168" v="237" actId="1076"/>
        <pc:sldMkLst>
          <pc:docMk/>
          <pc:sldMk cId="652125103" sldId="331"/>
        </pc:sldMkLst>
        <pc:spChg chg="add mod">
          <ac:chgData name="Katie Harrison" userId="7646f04428f4a8c3" providerId="LiveId" clId="{2383D1A0-8FF8-468B-8C53-B2A0A1B1438A}" dt="2020-03-31T13:28:24.168" v="237" actId="1076"/>
          <ac:spMkLst>
            <pc:docMk/>
            <pc:sldMk cId="652125103" sldId="331"/>
            <ac:spMk id="7" creationId="{E1069D2B-ADFA-4C23-A10D-901AE6F71F0A}"/>
          </ac:spMkLst>
        </pc:spChg>
        <pc:spChg chg="add mod">
          <ac:chgData name="Katie Harrison" userId="7646f04428f4a8c3" providerId="LiveId" clId="{2383D1A0-8FF8-468B-8C53-B2A0A1B1438A}" dt="2020-03-31T13:28:03.584" v="234" actId="20577"/>
          <ac:spMkLst>
            <pc:docMk/>
            <pc:sldMk cId="652125103" sldId="331"/>
            <ac:spMk id="8" creationId="{73E1915B-3406-427E-B641-43EBFB4EB9A6}"/>
          </ac:spMkLst>
        </pc:spChg>
      </pc:sldChg>
      <pc:sldChg chg="addSp modSp add mod">
        <pc:chgData name="Katie Harrison" userId="7646f04428f4a8c3" providerId="LiveId" clId="{2383D1A0-8FF8-468B-8C53-B2A0A1B1438A}" dt="2020-03-31T13:49:57.959" v="367" actId="1076"/>
        <pc:sldMkLst>
          <pc:docMk/>
          <pc:sldMk cId="3322343788" sldId="332"/>
        </pc:sldMkLst>
        <pc:spChg chg="add mod">
          <ac:chgData name="Katie Harrison" userId="7646f04428f4a8c3" providerId="LiveId" clId="{2383D1A0-8FF8-468B-8C53-B2A0A1B1438A}" dt="2020-03-31T13:49:47.784" v="364" actId="1076"/>
          <ac:spMkLst>
            <pc:docMk/>
            <pc:sldMk cId="3322343788" sldId="332"/>
            <ac:spMk id="7" creationId="{F95BE332-C69C-4D6A-BE58-AF3342A12C24}"/>
          </ac:spMkLst>
        </pc:spChg>
        <pc:spChg chg="add mod">
          <ac:chgData name="Katie Harrison" userId="7646f04428f4a8c3" providerId="LiveId" clId="{2383D1A0-8FF8-468B-8C53-B2A0A1B1438A}" dt="2020-03-31T13:49:10.773" v="357" actId="1076"/>
          <ac:spMkLst>
            <pc:docMk/>
            <pc:sldMk cId="3322343788" sldId="332"/>
            <ac:spMk id="9" creationId="{D993C7D2-3D73-4286-979C-8C70F005DD66}"/>
          </ac:spMkLst>
        </pc:spChg>
        <pc:spChg chg="add mod">
          <ac:chgData name="Katie Harrison" userId="7646f04428f4a8c3" providerId="LiveId" clId="{2383D1A0-8FF8-468B-8C53-B2A0A1B1438A}" dt="2020-03-31T13:49:57.959" v="367" actId="1076"/>
          <ac:spMkLst>
            <pc:docMk/>
            <pc:sldMk cId="3322343788" sldId="332"/>
            <ac:spMk id="11" creationId="{DA8F028A-B92D-423B-A06B-5B25DB8FDDED}"/>
          </ac:spMkLst>
        </pc:spChg>
        <pc:picChg chg="add mod">
          <ac:chgData name="Katie Harrison" userId="7646f04428f4a8c3" providerId="LiveId" clId="{2383D1A0-8FF8-468B-8C53-B2A0A1B1438A}" dt="2020-03-31T13:49:03.865" v="356" actId="1076"/>
          <ac:picMkLst>
            <pc:docMk/>
            <pc:sldMk cId="3322343788" sldId="332"/>
            <ac:picMk id="8" creationId="{0B8E2258-F2AB-49A5-A1ED-06BF3EBB9AED}"/>
          </ac:picMkLst>
        </pc:picChg>
        <pc:picChg chg="add mod">
          <ac:chgData name="Katie Harrison" userId="7646f04428f4a8c3" providerId="LiveId" clId="{2383D1A0-8FF8-468B-8C53-B2A0A1B1438A}" dt="2020-03-31T13:49:48.316" v="365" actId="1076"/>
          <ac:picMkLst>
            <pc:docMk/>
            <pc:sldMk cId="3322343788" sldId="332"/>
            <ac:picMk id="10" creationId="{356F4C31-5C68-4CA4-82C4-7DBC449F4023}"/>
          </ac:picMkLst>
        </pc:picChg>
      </pc:sldChg>
      <pc:sldChg chg="addSp modSp add mod">
        <pc:chgData name="Katie Harrison" userId="7646f04428f4a8c3" providerId="LiveId" clId="{2383D1A0-8FF8-468B-8C53-B2A0A1B1438A}" dt="2020-03-31T13:44:23.441" v="336" actId="1076"/>
        <pc:sldMkLst>
          <pc:docMk/>
          <pc:sldMk cId="2562476262" sldId="333"/>
        </pc:sldMkLst>
        <pc:spChg chg="add mod">
          <ac:chgData name="Katie Harrison" userId="7646f04428f4a8c3" providerId="LiveId" clId="{2383D1A0-8FF8-468B-8C53-B2A0A1B1438A}" dt="2020-03-31T13:42:49.269" v="328" actId="1076"/>
          <ac:spMkLst>
            <pc:docMk/>
            <pc:sldMk cId="2562476262" sldId="333"/>
            <ac:spMk id="7" creationId="{C85F7F7F-DEEC-4783-BBD9-0F0D1D9367DD}"/>
          </ac:spMkLst>
        </pc:spChg>
        <pc:spChg chg="add mod">
          <ac:chgData name="Katie Harrison" userId="7646f04428f4a8c3" providerId="LiveId" clId="{2383D1A0-8FF8-468B-8C53-B2A0A1B1438A}" dt="2020-03-31T13:43:39.380" v="332" actId="1076"/>
          <ac:spMkLst>
            <pc:docMk/>
            <pc:sldMk cId="2562476262" sldId="333"/>
            <ac:spMk id="11" creationId="{03B582D8-78D8-4801-A809-1856E0B99E4E}"/>
          </ac:spMkLst>
        </pc:spChg>
        <pc:spChg chg="add mod">
          <ac:chgData name="Katie Harrison" userId="7646f04428f4a8c3" providerId="LiveId" clId="{2383D1A0-8FF8-468B-8C53-B2A0A1B1438A}" dt="2020-03-31T13:44:03.262" v="334" actId="1076"/>
          <ac:spMkLst>
            <pc:docMk/>
            <pc:sldMk cId="2562476262" sldId="333"/>
            <ac:spMk id="12" creationId="{77681DF8-4E7E-49E2-9AF2-8358B8A5D14C}"/>
          </ac:spMkLst>
        </pc:spChg>
        <pc:spChg chg="add mod">
          <ac:chgData name="Katie Harrison" userId="7646f04428f4a8c3" providerId="LiveId" clId="{2383D1A0-8FF8-468B-8C53-B2A0A1B1438A}" dt="2020-03-31T13:44:23.441" v="336" actId="1076"/>
          <ac:spMkLst>
            <pc:docMk/>
            <pc:sldMk cId="2562476262" sldId="333"/>
            <ac:spMk id="13" creationId="{55B73179-B986-4E00-9CE2-7361559DB3D5}"/>
          </ac:spMkLst>
        </pc:spChg>
        <pc:picChg chg="add mod">
          <ac:chgData name="Katie Harrison" userId="7646f04428f4a8c3" providerId="LiveId" clId="{2383D1A0-8FF8-468B-8C53-B2A0A1B1438A}" dt="2020-03-31T13:42:00.616" v="319" actId="14100"/>
          <ac:picMkLst>
            <pc:docMk/>
            <pc:sldMk cId="2562476262" sldId="333"/>
            <ac:picMk id="8" creationId="{5E1BA1BD-D1C6-47A2-8DB9-B3169B9BC2BD}"/>
          </ac:picMkLst>
        </pc:picChg>
        <pc:picChg chg="add mod">
          <ac:chgData name="Katie Harrison" userId="7646f04428f4a8c3" providerId="LiveId" clId="{2383D1A0-8FF8-468B-8C53-B2A0A1B1438A}" dt="2020-03-31T13:42:51.072" v="329" actId="1076"/>
          <ac:picMkLst>
            <pc:docMk/>
            <pc:sldMk cId="2562476262" sldId="333"/>
            <ac:picMk id="9" creationId="{EF1B434F-0872-4A5A-A755-D80E0408FAEF}"/>
          </ac:picMkLst>
        </pc:picChg>
        <pc:picChg chg="add mod">
          <ac:chgData name="Katie Harrison" userId="7646f04428f4a8c3" providerId="LiveId" clId="{2383D1A0-8FF8-468B-8C53-B2A0A1B1438A}" dt="2020-03-31T13:42:45.696" v="326" actId="14100"/>
          <ac:picMkLst>
            <pc:docMk/>
            <pc:sldMk cId="2562476262" sldId="333"/>
            <ac:picMk id="10" creationId="{3AB2F7BA-31B8-450F-A1FD-41E8CEDF2691}"/>
          </ac:picMkLst>
        </pc:picChg>
      </pc:sldChg>
      <pc:sldChg chg="addSp modSp add mod">
        <pc:chgData name="Katie Harrison" userId="7646f04428f4a8c3" providerId="LiveId" clId="{2383D1A0-8FF8-468B-8C53-B2A0A1B1438A}" dt="2020-03-31T13:47:18.930" v="339" actId="1076"/>
        <pc:sldMkLst>
          <pc:docMk/>
          <pc:sldMk cId="1271439040" sldId="334"/>
        </pc:sldMkLst>
        <pc:spChg chg="add mod">
          <ac:chgData name="Katie Harrison" userId="7646f04428f4a8c3" providerId="LiveId" clId="{2383D1A0-8FF8-468B-8C53-B2A0A1B1438A}" dt="2020-03-31T13:38:31.372" v="286" actId="1076"/>
          <ac:spMkLst>
            <pc:docMk/>
            <pc:sldMk cId="1271439040" sldId="334"/>
            <ac:spMk id="7" creationId="{619DFF8A-B53C-466B-A7C6-EF2A4E592744}"/>
          </ac:spMkLst>
        </pc:spChg>
        <pc:spChg chg="add mod">
          <ac:chgData name="Katie Harrison" userId="7646f04428f4a8c3" providerId="LiveId" clId="{2383D1A0-8FF8-468B-8C53-B2A0A1B1438A}" dt="2020-03-31T13:39:46.339" v="300" actId="1076"/>
          <ac:spMkLst>
            <pc:docMk/>
            <pc:sldMk cId="1271439040" sldId="334"/>
            <ac:spMk id="9" creationId="{4C1D7516-4B45-4F23-81D6-2526EEEFE52B}"/>
          </ac:spMkLst>
        </pc:spChg>
        <pc:spChg chg="add mod">
          <ac:chgData name="Katie Harrison" userId="7646f04428f4a8c3" providerId="LiveId" clId="{2383D1A0-8FF8-468B-8C53-B2A0A1B1438A}" dt="2020-03-31T13:47:18.930" v="339" actId="1076"/>
          <ac:spMkLst>
            <pc:docMk/>
            <pc:sldMk cId="1271439040" sldId="334"/>
            <ac:spMk id="11" creationId="{342665F5-9AB0-4CCC-9141-02EA4F902341}"/>
          </ac:spMkLst>
        </pc:spChg>
        <pc:spChg chg="add mod">
          <ac:chgData name="Katie Harrison" userId="7646f04428f4a8c3" providerId="LiveId" clId="{2383D1A0-8FF8-468B-8C53-B2A0A1B1438A}" dt="2020-03-31T13:40:55.565" v="311" actId="1076"/>
          <ac:spMkLst>
            <pc:docMk/>
            <pc:sldMk cId="1271439040" sldId="334"/>
            <ac:spMk id="13" creationId="{8CEC0D62-4DE8-40D3-ABD0-D516DDDC1D83}"/>
          </ac:spMkLst>
        </pc:spChg>
        <pc:picChg chg="add mod">
          <ac:chgData name="Katie Harrison" userId="7646f04428f4a8c3" providerId="LiveId" clId="{2383D1A0-8FF8-468B-8C53-B2A0A1B1438A}" dt="2020-03-31T13:39:41.056" v="299" actId="1076"/>
          <ac:picMkLst>
            <pc:docMk/>
            <pc:sldMk cId="1271439040" sldId="334"/>
            <ac:picMk id="8" creationId="{9CEC264A-6E5D-4AA8-A3F6-71E3A9039E94}"/>
          </ac:picMkLst>
        </pc:picChg>
        <pc:picChg chg="add mod">
          <ac:chgData name="Katie Harrison" userId="7646f04428f4a8c3" providerId="LiveId" clId="{2383D1A0-8FF8-468B-8C53-B2A0A1B1438A}" dt="2020-03-31T13:47:11.951" v="338" actId="1076"/>
          <ac:picMkLst>
            <pc:docMk/>
            <pc:sldMk cId="1271439040" sldId="334"/>
            <ac:picMk id="10" creationId="{3E30EF9A-71B9-4B14-9F11-A867BFECD9D7}"/>
          </ac:picMkLst>
        </pc:picChg>
        <pc:picChg chg="add mod">
          <ac:chgData name="Katie Harrison" userId="7646f04428f4a8c3" providerId="LiveId" clId="{2383D1A0-8FF8-468B-8C53-B2A0A1B1438A}" dt="2020-03-31T13:40:37.638" v="309" actId="1076"/>
          <ac:picMkLst>
            <pc:docMk/>
            <pc:sldMk cId="1271439040" sldId="334"/>
            <ac:picMk id="12" creationId="{A859F41F-231F-456F-BF49-86F33BCC9322}"/>
          </ac:picMkLst>
        </pc:picChg>
      </pc:sldChg>
      <pc:sldChg chg="addSp modSp add mod">
        <pc:chgData name="Katie Harrison" userId="7646f04428f4a8c3" providerId="LiveId" clId="{2383D1A0-8FF8-468B-8C53-B2A0A1B1438A}" dt="2020-03-31T13:51:16.407" v="380" actId="1076"/>
        <pc:sldMkLst>
          <pc:docMk/>
          <pc:sldMk cId="3084847232" sldId="335"/>
        </pc:sldMkLst>
        <pc:spChg chg="add mod">
          <ac:chgData name="Katie Harrison" userId="7646f04428f4a8c3" providerId="LiveId" clId="{2383D1A0-8FF8-468B-8C53-B2A0A1B1438A}" dt="2020-03-31T13:50:37.849" v="373" actId="1076"/>
          <ac:spMkLst>
            <pc:docMk/>
            <pc:sldMk cId="3084847232" sldId="335"/>
            <ac:spMk id="7" creationId="{4FC57B17-B14A-4BD6-8DB6-A22AF7D5F4E4}"/>
          </ac:spMkLst>
        </pc:spChg>
        <pc:spChg chg="add mod">
          <ac:chgData name="Katie Harrison" userId="7646f04428f4a8c3" providerId="LiveId" clId="{2383D1A0-8FF8-468B-8C53-B2A0A1B1438A}" dt="2020-03-31T13:51:16.407" v="380" actId="1076"/>
          <ac:spMkLst>
            <pc:docMk/>
            <pc:sldMk cId="3084847232" sldId="335"/>
            <ac:spMk id="9" creationId="{2C9ADDC0-4A04-4979-B70F-829A7581E21F}"/>
          </ac:spMkLst>
        </pc:spChg>
        <pc:picChg chg="add mod">
          <ac:chgData name="Katie Harrison" userId="7646f04428f4a8c3" providerId="LiveId" clId="{2383D1A0-8FF8-468B-8C53-B2A0A1B1438A}" dt="2020-03-31T13:50:55.870" v="378" actId="1076"/>
          <ac:picMkLst>
            <pc:docMk/>
            <pc:sldMk cId="3084847232" sldId="335"/>
            <ac:picMk id="8" creationId="{F79DA779-193E-4030-8B97-5EE4E1350AC7}"/>
          </ac:picMkLst>
        </pc:picChg>
      </pc:sldChg>
      <pc:sldChg chg="addSp modSp add mod">
        <pc:chgData name="Katie Harrison" userId="7646f04428f4a8c3" providerId="LiveId" clId="{2383D1A0-8FF8-468B-8C53-B2A0A1B1438A}" dt="2020-03-31T13:52:18.361" v="390" actId="1076"/>
        <pc:sldMkLst>
          <pc:docMk/>
          <pc:sldMk cId="848324803" sldId="336"/>
        </pc:sldMkLst>
        <pc:spChg chg="add mod">
          <ac:chgData name="Katie Harrison" userId="7646f04428f4a8c3" providerId="LiveId" clId="{2383D1A0-8FF8-468B-8C53-B2A0A1B1438A}" dt="2020-03-31T13:51:42.055" v="384" actId="1076"/>
          <ac:spMkLst>
            <pc:docMk/>
            <pc:sldMk cId="848324803" sldId="336"/>
            <ac:spMk id="7" creationId="{AFAEF6D2-7378-4105-A866-69AB01602FF7}"/>
          </ac:spMkLst>
        </pc:spChg>
        <pc:spChg chg="add mod">
          <ac:chgData name="Katie Harrison" userId="7646f04428f4a8c3" providerId="LiveId" clId="{2383D1A0-8FF8-468B-8C53-B2A0A1B1438A}" dt="2020-03-31T13:52:18.361" v="390" actId="1076"/>
          <ac:spMkLst>
            <pc:docMk/>
            <pc:sldMk cId="848324803" sldId="336"/>
            <ac:spMk id="9" creationId="{5249306E-6838-40A5-8447-2A586F5C0506}"/>
          </ac:spMkLst>
        </pc:spChg>
        <pc:picChg chg="add mod">
          <ac:chgData name="Katie Harrison" userId="7646f04428f4a8c3" providerId="LiveId" clId="{2383D1A0-8FF8-468B-8C53-B2A0A1B1438A}" dt="2020-03-31T13:51:57.815" v="388" actId="1076"/>
          <ac:picMkLst>
            <pc:docMk/>
            <pc:sldMk cId="848324803" sldId="336"/>
            <ac:picMk id="8" creationId="{1AD96E76-84AC-4C19-88B9-00B7BDC06B17}"/>
          </ac:picMkLst>
        </pc:picChg>
      </pc:sldChg>
      <pc:sldChg chg="add del">
        <pc:chgData name="Katie Harrison" userId="7646f04428f4a8c3" providerId="LiveId" clId="{2383D1A0-8FF8-468B-8C53-B2A0A1B1438A}" dt="2020-03-31T13:57:21.812" v="416" actId="2696"/>
        <pc:sldMkLst>
          <pc:docMk/>
          <pc:sldMk cId="1798650460" sldId="337"/>
        </pc:sldMkLst>
      </pc:sldChg>
      <pc:sldChg chg="addSp modSp add mod">
        <pc:chgData name="Katie Harrison" userId="7646f04428f4a8c3" providerId="LiveId" clId="{2383D1A0-8FF8-468B-8C53-B2A0A1B1438A}" dt="2020-03-31T13:57:53.381" v="418" actId="1076"/>
        <pc:sldMkLst>
          <pc:docMk/>
          <pc:sldMk cId="1317902736" sldId="338"/>
        </pc:sldMkLst>
        <pc:spChg chg="add mod">
          <ac:chgData name="Katie Harrison" userId="7646f04428f4a8c3" providerId="LiveId" clId="{2383D1A0-8FF8-468B-8C53-B2A0A1B1438A}" dt="2020-03-31T13:57:06.227" v="414" actId="14100"/>
          <ac:spMkLst>
            <pc:docMk/>
            <pc:sldMk cId="1317902736" sldId="338"/>
            <ac:spMk id="7" creationId="{9CB58049-C97E-4817-8871-98973AA36758}"/>
          </ac:spMkLst>
        </pc:spChg>
        <pc:spChg chg="add mod">
          <ac:chgData name="Katie Harrison" userId="7646f04428f4a8c3" providerId="LiveId" clId="{2383D1A0-8FF8-468B-8C53-B2A0A1B1438A}" dt="2020-03-31T13:57:53.381" v="418" actId="1076"/>
          <ac:spMkLst>
            <pc:docMk/>
            <pc:sldMk cId="1317902736" sldId="338"/>
            <ac:spMk id="9" creationId="{A146C1E0-2D7D-49A0-AAE4-6E5E2E96FBC6}"/>
          </ac:spMkLst>
        </pc:spChg>
        <pc:picChg chg="add mod">
          <ac:chgData name="Katie Harrison" userId="7646f04428f4a8c3" providerId="LiveId" clId="{2383D1A0-8FF8-468B-8C53-B2A0A1B1438A}" dt="2020-03-31T13:56:49.212" v="409" actId="1076"/>
          <ac:picMkLst>
            <pc:docMk/>
            <pc:sldMk cId="1317902736" sldId="338"/>
            <ac:picMk id="8" creationId="{387DDCC0-5BFB-42DF-B967-19235E27DEC8}"/>
          </ac:picMkLst>
        </pc:picChg>
      </pc:sldChg>
      <pc:sldChg chg="addSp modSp mod">
        <pc:chgData name="Katie Harrison" userId="7646f04428f4a8c3" providerId="LiveId" clId="{2383D1A0-8FF8-468B-8C53-B2A0A1B1438A}" dt="2020-03-31T14:04:07.382" v="463" actId="14100"/>
        <pc:sldMkLst>
          <pc:docMk/>
          <pc:sldMk cId="2284429802" sldId="339"/>
        </pc:sldMkLst>
        <pc:spChg chg="mod">
          <ac:chgData name="Katie Harrison" userId="7646f04428f4a8c3" providerId="LiveId" clId="{2383D1A0-8FF8-468B-8C53-B2A0A1B1438A}" dt="2020-03-31T14:02:57.356" v="456" actId="20577"/>
          <ac:spMkLst>
            <pc:docMk/>
            <pc:sldMk cId="2284429802" sldId="339"/>
            <ac:spMk id="6" creationId="{C31DF43F-B660-4B01-86E8-7BF99AEFEDD2}"/>
          </ac:spMkLst>
        </pc:spChg>
        <pc:spChg chg="add mod">
          <ac:chgData name="Katie Harrison" userId="7646f04428f4a8c3" providerId="LiveId" clId="{2383D1A0-8FF8-468B-8C53-B2A0A1B1438A}" dt="2020-03-31T14:04:07.382" v="463" actId="14100"/>
          <ac:spMkLst>
            <pc:docMk/>
            <pc:sldMk cId="2284429802" sldId="339"/>
            <ac:spMk id="7" creationId="{628978F1-A902-4F67-B22E-2D1873448513}"/>
          </ac:spMkLst>
        </pc:spChg>
        <pc:spChg chg="add mod">
          <ac:chgData name="Katie Harrison" userId="7646f04428f4a8c3" providerId="LiveId" clId="{2383D1A0-8FF8-468B-8C53-B2A0A1B1438A}" dt="2020-03-31T14:03:51.267" v="461" actId="255"/>
          <ac:spMkLst>
            <pc:docMk/>
            <pc:sldMk cId="2284429802" sldId="339"/>
            <ac:spMk id="8" creationId="{07F34DB9-370F-4855-A70E-27E5179BACFA}"/>
          </ac:spMkLst>
        </pc:spChg>
      </pc:sldChg>
    </pc:docChg>
  </pc:docChgLst>
  <pc:docChgLst>
    <pc:chgData name="Katie Harrison" userId="7646f04428f4a8c3" providerId="LiveId" clId="{ECB66862-759E-46C2-BC55-434BFD3502DB}"/>
    <pc:docChg chg="undo custSel addSld delSld modSld">
      <pc:chgData name="Katie Harrison" userId="7646f04428f4a8c3" providerId="LiveId" clId="{ECB66862-759E-46C2-BC55-434BFD3502DB}" dt="2019-11-12T14:46:03.684" v="193" actId="255"/>
      <pc:docMkLst>
        <pc:docMk/>
      </pc:docMkLst>
      <pc:sldChg chg="addSp delSp modSp">
        <pc:chgData name="Katie Harrison" userId="7646f04428f4a8c3" providerId="LiveId" clId="{ECB66862-759E-46C2-BC55-434BFD3502DB}" dt="2019-11-12T14:38:28.195" v="139" actId="14100"/>
        <pc:sldMkLst>
          <pc:docMk/>
          <pc:sldMk cId="3476934783" sldId="263"/>
        </pc:sldMkLst>
        <pc:picChg chg="add mod">
          <ac:chgData name="Katie Harrison" userId="7646f04428f4a8c3" providerId="LiveId" clId="{ECB66862-759E-46C2-BC55-434BFD3502DB}" dt="2019-11-12T14:38:28.195" v="139" actId="14100"/>
          <ac:picMkLst>
            <pc:docMk/>
            <pc:sldMk cId="3476934783" sldId="263"/>
            <ac:picMk id="2" creationId="{C1017539-CAF7-443D-9300-FF0D337D3373}"/>
          </ac:picMkLst>
        </pc:picChg>
        <pc:picChg chg="del">
          <ac:chgData name="Katie Harrison" userId="7646f04428f4a8c3" providerId="LiveId" clId="{ECB66862-759E-46C2-BC55-434BFD3502DB}" dt="2019-11-12T14:37:47.496" v="136" actId="478"/>
          <ac:picMkLst>
            <pc:docMk/>
            <pc:sldMk cId="3476934783" sldId="263"/>
            <ac:picMk id="3" creationId="{104AEEC4-0FC1-49A0-BABD-31CB2990380E}"/>
          </ac:picMkLst>
        </pc:picChg>
      </pc:sldChg>
      <pc:sldChg chg="addSp delSp modSp">
        <pc:chgData name="Katie Harrison" userId="7646f04428f4a8c3" providerId="LiveId" clId="{ECB66862-759E-46C2-BC55-434BFD3502DB}" dt="2019-11-12T14:39:04.442" v="143" actId="14100"/>
        <pc:sldMkLst>
          <pc:docMk/>
          <pc:sldMk cId="2876985536" sldId="264"/>
        </pc:sldMkLst>
        <pc:picChg chg="add mod">
          <ac:chgData name="Katie Harrison" userId="7646f04428f4a8c3" providerId="LiveId" clId="{ECB66862-759E-46C2-BC55-434BFD3502DB}" dt="2019-11-12T14:39:04.442" v="143" actId="14100"/>
          <ac:picMkLst>
            <pc:docMk/>
            <pc:sldMk cId="2876985536" sldId="264"/>
            <ac:picMk id="2" creationId="{376E7CDE-1ADE-4F51-9493-01736F825CD0}"/>
          </ac:picMkLst>
        </pc:picChg>
        <pc:picChg chg="del">
          <ac:chgData name="Katie Harrison" userId="7646f04428f4a8c3" providerId="LiveId" clId="{ECB66862-759E-46C2-BC55-434BFD3502DB}" dt="2019-11-12T14:38:33.540" v="140" actId="478"/>
          <ac:picMkLst>
            <pc:docMk/>
            <pc:sldMk cId="2876985536" sldId="264"/>
            <ac:picMk id="3" creationId="{4DF5BED1-DB9D-4918-9AB1-ACFCE486A114}"/>
          </ac:picMkLst>
        </pc:picChg>
      </pc:sldChg>
      <pc:sldChg chg="modSp">
        <pc:chgData name="Katie Harrison" userId="7646f04428f4a8c3" providerId="LiveId" clId="{ECB66862-759E-46C2-BC55-434BFD3502DB}" dt="2019-11-12T14:22:14.131" v="131" actId="14100"/>
        <pc:sldMkLst>
          <pc:docMk/>
          <pc:sldMk cId="1514167895" sldId="277"/>
        </pc:sldMkLst>
        <pc:spChg chg="mod">
          <ac:chgData name="Katie Harrison" userId="7646f04428f4a8c3" providerId="LiveId" clId="{ECB66862-759E-46C2-BC55-434BFD3502DB}" dt="2019-11-12T14:20:30.737" v="47" actId="255"/>
          <ac:spMkLst>
            <pc:docMk/>
            <pc:sldMk cId="1514167895" sldId="277"/>
            <ac:spMk id="2" creationId="{8BF8FF3A-CCB6-4C00-BE1D-69C19DDF1840}"/>
          </ac:spMkLst>
        </pc:spChg>
        <pc:spChg chg="mod">
          <ac:chgData name="Katie Harrison" userId="7646f04428f4a8c3" providerId="LiveId" clId="{ECB66862-759E-46C2-BC55-434BFD3502DB}" dt="2019-11-12T14:21:19.474" v="126" actId="14100"/>
          <ac:spMkLst>
            <pc:docMk/>
            <pc:sldMk cId="1514167895" sldId="277"/>
            <ac:spMk id="3" creationId="{0A279344-BE91-4FEB-84A7-F20B8103DEB4}"/>
          </ac:spMkLst>
        </pc:spChg>
        <pc:spChg chg="mod">
          <ac:chgData name="Katie Harrison" userId="7646f04428f4a8c3" providerId="LiveId" clId="{ECB66862-759E-46C2-BC55-434BFD3502DB}" dt="2019-11-12T14:22:14.131" v="131" actId="14100"/>
          <ac:spMkLst>
            <pc:docMk/>
            <pc:sldMk cId="1514167895" sldId="277"/>
            <ac:spMk id="5" creationId="{DE902F62-33D6-43D3-80CF-40DD53777765}"/>
          </ac:spMkLst>
        </pc:spChg>
      </pc:sldChg>
      <pc:sldChg chg="modSp">
        <pc:chgData name="Katie Harrison" userId="7646f04428f4a8c3" providerId="LiveId" clId="{ECB66862-759E-46C2-BC55-434BFD3502DB}" dt="2019-11-12T14:39:29.857" v="144"/>
        <pc:sldMkLst>
          <pc:docMk/>
          <pc:sldMk cId="2278883916" sldId="283"/>
        </pc:sldMkLst>
        <pc:spChg chg="mod">
          <ac:chgData name="Katie Harrison" userId="7646f04428f4a8c3" providerId="LiveId" clId="{ECB66862-759E-46C2-BC55-434BFD3502DB}" dt="2019-11-12T14:39:29.857" v="144"/>
          <ac:spMkLst>
            <pc:docMk/>
            <pc:sldMk cId="2278883916" sldId="283"/>
            <ac:spMk id="5" creationId="{B0F095B9-7B81-4C55-8891-C08AD7047FF2}"/>
          </ac:spMkLst>
        </pc:spChg>
      </pc:sldChg>
      <pc:sldChg chg="modSp">
        <pc:chgData name="Katie Harrison" userId="7646f04428f4a8c3" providerId="LiveId" clId="{ECB66862-759E-46C2-BC55-434BFD3502DB}" dt="2019-11-12T14:46:03.684" v="193" actId="255"/>
        <pc:sldMkLst>
          <pc:docMk/>
          <pc:sldMk cId="766568778" sldId="285"/>
        </pc:sldMkLst>
        <pc:spChg chg="mod">
          <ac:chgData name="Katie Harrison" userId="7646f04428f4a8c3" providerId="LiveId" clId="{ECB66862-759E-46C2-BC55-434BFD3502DB}" dt="2019-11-12T14:45:36.098" v="188" actId="255"/>
          <ac:spMkLst>
            <pc:docMk/>
            <pc:sldMk cId="766568778" sldId="285"/>
            <ac:spMk id="2" creationId="{1773A2B5-C057-470B-9AA6-15816843A142}"/>
          </ac:spMkLst>
        </pc:spChg>
        <pc:spChg chg="mod">
          <ac:chgData name="Katie Harrison" userId="7646f04428f4a8c3" providerId="LiveId" clId="{ECB66862-759E-46C2-BC55-434BFD3502DB}" dt="2019-11-12T14:46:03.684" v="193" actId="255"/>
          <ac:spMkLst>
            <pc:docMk/>
            <pc:sldMk cId="766568778" sldId="285"/>
            <ac:spMk id="3" creationId="{02C190AE-22EA-4786-9850-CF0D8483056F}"/>
          </ac:spMkLst>
        </pc:spChg>
      </pc:sldChg>
      <pc:sldChg chg="addSp delSp modSp">
        <pc:chgData name="Katie Harrison" userId="7646f04428f4a8c3" providerId="LiveId" clId="{ECB66862-759E-46C2-BC55-434BFD3502DB}" dt="2019-11-12T14:40:54.296" v="148" actId="14100"/>
        <pc:sldMkLst>
          <pc:docMk/>
          <pc:sldMk cId="1623317548" sldId="288"/>
        </pc:sldMkLst>
        <pc:picChg chg="add mod">
          <ac:chgData name="Katie Harrison" userId="7646f04428f4a8c3" providerId="LiveId" clId="{ECB66862-759E-46C2-BC55-434BFD3502DB}" dt="2019-11-12T14:40:54.296" v="148" actId="14100"/>
          <ac:picMkLst>
            <pc:docMk/>
            <pc:sldMk cId="1623317548" sldId="288"/>
            <ac:picMk id="2" creationId="{4A65D1A8-2E7B-44BA-BFB9-531A31EB1BCE}"/>
          </ac:picMkLst>
        </pc:picChg>
        <pc:picChg chg="del">
          <ac:chgData name="Katie Harrison" userId="7646f04428f4a8c3" providerId="LiveId" clId="{ECB66862-759E-46C2-BC55-434BFD3502DB}" dt="2019-11-12T14:39:35.148" v="145" actId="478"/>
          <ac:picMkLst>
            <pc:docMk/>
            <pc:sldMk cId="1623317548" sldId="288"/>
            <ac:picMk id="4" creationId="{0735D66E-7F6A-48AF-9692-EEF0B752388A}"/>
          </ac:picMkLst>
        </pc:picChg>
      </pc:sldChg>
      <pc:sldChg chg="addSp delSp">
        <pc:chgData name="Katie Harrison" userId="7646f04428f4a8c3" providerId="LiveId" clId="{ECB66862-759E-46C2-BC55-434BFD3502DB}" dt="2019-11-12T14:16:17.823" v="1"/>
        <pc:sldMkLst>
          <pc:docMk/>
          <pc:sldMk cId="2360800188" sldId="292"/>
        </pc:sldMkLst>
        <pc:picChg chg="add">
          <ac:chgData name="Katie Harrison" userId="7646f04428f4a8c3" providerId="LiveId" clId="{ECB66862-759E-46C2-BC55-434BFD3502DB}" dt="2019-11-12T14:16:17.823" v="1"/>
          <ac:picMkLst>
            <pc:docMk/>
            <pc:sldMk cId="2360800188" sldId="292"/>
            <ac:picMk id="2" creationId="{00514B78-E1B6-44F1-9751-42250E322131}"/>
          </ac:picMkLst>
        </pc:picChg>
        <pc:picChg chg="del">
          <ac:chgData name="Katie Harrison" userId="7646f04428f4a8c3" providerId="LiveId" clId="{ECB66862-759E-46C2-BC55-434BFD3502DB}" dt="2019-11-12T14:16:14.763" v="0" actId="478"/>
          <ac:picMkLst>
            <pc:docMk/>
            <pc:sldMk cId="2360800188" sldId="292"/>
            <ac:picMk id="4" creationId="{1621B4D6-F885-4D5D-ABAC-9F814CF1DC9A}"/>
          </ac:picMkLst>
        </pc:picChg>
      </pc:sldChg>
      <pc:sldChg chg="del">
        <pc:chgData name="Katie Harrison" userId="7646f04428f4a8c3" providerId="LiveId" clId="{ECB66862-759E-46C2-BC55-434BFD3502DB}" dt="2019-11-12T14:37:35.944" v="133" actId="2696"/>
        <pc:sldMkLst>
          <pc:docMk/>
          <pc:sldMk cId="2135144602" sldId="293"/>
        </pc:sldMkLst>
      </pc:sldChg>
      <pc:sldChg chg="del">
        <pc:chgData name="Katie Harrison" userId="7646f04428f4a8c3" providerId="LiveId" clId="{ECB66862-759E-46C2-BC55-434BFD3502DB}" dt="2019-11-12T14:37:39.945" v="134" actId="2696"/>
        <pc:sldMkLst>
          <pc:docMk/>
          <pc:sldMk cId="199890205" sldId="294"/>
        </pc:sldMkLst>
      </pc:sldChg>
      <pc:sldChg chg="del">
        <pc:chgData name="Katie Harrison" userId="7646f04428f4a8c3" providerId="LiveId" clId="{ECB66862-759E-46C2-BC55-434BFD3502DB}" dt="2019-11-12T14:37:43.008" v="135" actId="2696"/>
        <pc:sldMkLst>
          <pc:docMk/>
          <pc:sldMk cId="2175325059" sldId="295"/>
        </pc:sldMkLst>
      </pc:sldChg>
      <pc:sldChg chg="add">
        <pc:chgData name="Katie Harrison" userId="7646f04428f4a8c3" providerId="LiveId" clId="{ECB66862-759E-46C2-BC55-434BFD3502DB}" dt="2019-11-12T14:37:24.389" v="132"/>
        <pc:sldMkLst>
          <pc:docMk/>
          <pc:sldMk cId="1772625806" sldId="296"/>
        </pc:sldMkLst>
      </pc:sldChg>
      <pc:sldChg chg="add">
        <pc:chgData name="Katie Harrison" userId="7646f04428f4a8c3" providerId="LiveId" clId="{ECB66862-759E-46C2-BC55-434BFD3502DB}" dt="2019-11-12T14:37:24.389" v="132"/>
        <pc:sldMkLst>
          <pc:docMk/>
          <pc:sldMk cId="3439628553" sldId="297"/>
        </pc:sldMkLst>
      </pc:sldChg>
      <pc:sldChg chg="add">
        <pc:chgData name="Katie Harrison" userId="7646f04428f4a8c3" providerId="LiveId" clId="{ECB66862-759E-46C2-BC55-434BFD3502DB}" dt="2019-11-12T14:37:24.389" v="132"/>
        <pc:sldMkLst>
          <pc:docMk/>
          <pc:sldMk cId="191760882" sldId="298"/>
        </pc:sldMkLst>
      </pc:sldChg>
    </pc:docChg>
  </pc:docChgLst>
  <pc:docChgLst>
    <pc:chgData name="Katie Harrison" userId="7646f04428f4a8c3" providerId="LiveId" clId="{F983DF4F-2810-485E-94CE-EA900ED84A17}"/>
    <pc:docChg chg="undo custSel mod addSld delSld modSld">
      <pc:chgData name="Katie Harrison" userId="7646f04428f4a8c3" providerId="LiveId" clId="{F983DF4F-2810-485E-94CE-EA900ED84A17}" dt="2019-12-31T13:42:26.729" v="274" actId="255"/>
      <pc:docMkLst>
        <pc:docMk/>
      </pc:docMkLst>
      <pc:sldChg chg="addSp delSp modSp mod setBg">
        <pc:chgData name="Katie Harrison" userId="7646f04428f4a8c3" providerId="LiveId" clId="{F983DF4F-2810-485E-94CE-EA900ED84A17}" dt="2019-12-31T13:26:04.375" v="199" actId="14100"/>
        <pc:sldMkLst>
          <pc:docMk/>
          <pc:sldMk cId="3476934783" sldId="263"/>
        </pc:sldMkLst>
        <pc:spChg chg="add del">
          <ac:chgData name="Katie Harrison" userId="7646f04428f4a8c3" providerId="LiveId" clId="{F983DF4F-2810-485E-94CE-EA900ED84A17}" dt="2019-12-31T13:25:56.625" v="197" actId="26606"/>
          <ac:spMkLst>
            <pc:docMk/>
            <pc:sldMk cId="3476934783" sldId="263"/>
            <ac:spMk id="8" creationId="{32BC26D8-82FB-445E-AA49-62A77D7C1EE0}"/>
          </ac:spMkLst>
        </pc:spChg>
        <pc:spChg chg="add del">
          <ac:chgData name="Katie Harrison" userId="7646f04428f4a8c3" providerId="LiveId" clId="{F983DF4F-2810-485E-94CE-EA900ED84A17}" dt="2019-12-31T13:25:56.625" v="197" actId="26606"/>
          <ac:spMkLst>
            <pc:docMk/>
            <pc:sldMk cId="3476934783" sldId="263"/>
            <ac:spMk id="10" creationId="{CB44330D-EA18-4254-AA95-EB49948539B8}"/>
          </ac:spMkLst>
        </pc:spChg>
        <pc:picChg chg="del">
          <ac:chgData name="Katie Harrison" userId="7646f04428f4a8c3" providerId="LiveId" clId="{F983DF4F-2810-485E-94CE-EA900ED84A17}" dt="2019-12-31T13:25:15.693" v="192" actId="478"/>
          <ac:picMkLst>
            <pc:docMk/>
            <pc:sldMk cId="3476934783" sldId="263"/>
            <ac:picMk id="2" creationId="{619EB20F-0ECA-4487-A108-451DEA2B3932}"/>
          </ac:picMkLst>
        </pc:picChg>
        <pc:picChg chg="add mod">
          <ac:chgData name="Katie Harrison" userId="7646f04428f4a8c3" providerId="LiveId" clId="{F983DF4F-2810-485E-94CE-EA900ED84A17}" dt="2019-12-31T13:26:04.375" v="199" actId="14100"/>
          <ac:picMkLst>
            <pc:docMk/>
            <pc:sldMk cId="3476934783" sldId="263"/>
            <ac:picMk id="3" creationId="{12424958-BBCF-48B2-B6B1-772FB48F772D}"/>
          </ac:picMkLst>
        </pc:picChg>
      </pc:sldChg>
      <pc:sldChg chg="addSp delSp modSp">
        <pc:chgData name="Katie Harrison" userId="7646f04428f4a8c3" providerId="LiveId" clId="{F983DF4F-2810-485E-94CE-EA900ED84A17}" dt="2019-12-31T13:26:29.766" v="203" actId="14100"/>
        <pc:sldMkLst>
          <pc:docMk/>
          <pc:sldMk cId="2876985536" sldId="264"/>
        </pc:sldMkLst>
        <pc:picChg chg="del">
          <ac:chgData name="Katie Harrison" userId="7646f04428f4a8c3" providerId="LiveId" clId="{F983DF4F-2810-485E-94CE-EA900ED84A17}" dt="2019-12-31T13:26:06.594" v="200" actId="478"/>
          <ac:picMkLst>
            <pc:docMk/>
            <pc:sldMk cId="2876985536" sldId="264"/>
            <ac:picMk id="2" creationId="{2FB500FF-A89E-43B7-8D46-808D8AE96E78}"/>
          </ac:picMkLst>
        </pc:picChg>
        <pc:picChg chg="add mod">
          <ac:chgData name="Katie Harrison" userId="7646f04428f4a8c3" providerId="LiveId" clId="{F983DF4F-2810-485E-94CE-EA900ED84A17}" dt="2019-12-31T13:26:29.766" v="203" actId="14100"/>
          <ac:picMkLst>
            <pc:docMk/>
            <pc:sldMk cId="2876985536" sldId="264"/>
            <ac:picMk id="3" creationId="{555806FE-F052-44C3-89B4-964BC161C075}"/>
          </ac:picMkLst>
        </pc:picChg>
      </pc:sldChg>
      <pc:sldChg chg="modSp">
        <pc:chgData name="Katie Harrison" userId="7646f04428f4a8c3" providerId="LiveId" clId="{F983DF4F-2810-485E-94CE-EA900ED84A17}" dt="2019-12-31T13:33:17.459" v="272" actId="20577"/>
        <pc:sldMkLst>
          <pc:docMk/>
          <pc:sldMk cId="1514167895" sldId="277"/>
        </pc:sldMkLst>
        <pc:spChg chg="mod">
          <ac:chgData name="Katie Harrison" userId="7646f04428f4a8c3" providerId="LiveId" clId="{F983DF4F-2810-485E-94CE-EA900ED84A17}" dt="2019-12-31T13:06:34.394" v="9" actId="255"/>
          <ac:spMkLst>
            <pc:docMk/>
            <pc:sldMk cId="1514167895" sldId="277"/>
            <ac:spMk id="2" creationId="{8BF8FF3A-CCB6-4C00-BE1D-69C19DDF1840}"/>
          </ac:spMkLst>
        </pc:spChg>
        <pc:spChg chg="mod">
          <ac:chgData name="Katie Harrison" userId="7646f04428f4a8c3" providerId="LiveId" clId="{F983DF4F-2810-485E-94CE-EA900ED84A17}" dt="2019-12-31T13:33:17.459" v="272" actId="20577"/>
          <ac:spMkLst>
            <pc:docMk/>
            <pc:sldMk cId="1514167895" sldId="277"/>
            <ac:spMk id="3" creationId="{0A279344-BE91-4FEB-84A7-F20B8103DEB4}"/>
          </ac:spMkLst>
        </pc:spChg>
      </pc:sldChg>
      <pc:sldChg chg="modSp">
        <pc:chgData name="Katie Harrison" userId="7646f04428f4a8c3" providerId="LiveId" clId="{F983DF4F-2810-485E-94CE-EA900ED84A17}" dt="2019-12-31T13:42:26.729" v="274" actId="255"/>
        <pc:sldMkLst>
          <pc:docMk/>
          <pc:sldMk cId="2278883916" sldId="283"/>
        </pc:sldMkLst>
        <pc:spChg chg="mod">
          <ac:chgData name="Katie Harrison" userId="7646f04428f4a8c3" providerId="LiveId" clId="{F983DF4F-2810-485E-94CE-EA900ED84A17}" dt="2019-12-31T13:42:26.729" v="274" actId="255"/>
          <ac:spMkLst>
            <pc:docMk/>
            <pc:sldMk cId="2278883916" sldId="283"/>
            <ac:spMk id="5" creationId="{B0F095B9-7B81-4C55-8891-C08AD7047FF2}"/>
          </ac:spMkLst>
        </pc:spChg>
      </pc:sldChg>
      <pc:sldChg chg="modSp">
        <pc:chgData name="Katie Harrison" userId="7646f04428f4a8c3" providerId="LiveId" clId="{F983DF4F-2810-485E-94CE-EA900ED84A17}" dt="2019-12-31T13:30:01.914" v="222" actId="207"/>
        <pc:sldMkLst>
          <pc:docMk/>
          <pc:sldMk cId="766568778" sldId="285"/>
        </pc:sldMkLst>
        <pc:spChg chg="mod">
          <ac:chgData name="Katie Harrison" userId="7646f04428f4a8c3" providerId="LiveId" clId="{F983DF4F-2810-485E-94CE-EA900ED84A17}" dt="2019-12-31T13:30:01.914" v="222" actId="207"/>
          <ac:spMkLst>
            <pc:docMk/>
            <pc:sldMk cId="766568778" sldId="285"/>
            <ac:spMk id="2" creationId="{1773A2B5-C057-470B-9AA6-15816843A142}"/>
          </ac:spMkLst>
        </pc:spChg>
      </pc:sldChg>
      <pc:sldChg chg="addSp delSp modSp add del">
        <pc:chgData name="Katie Harrison" userId="7646f04428f4a8c3" providerId="LiveId" clId="{F983DF4F-2810-485E-94CE-EA900ED84A17}" dt="2019-12-31T13:27:42.314" v="209" actId="14100"/>
        <pc:sldMkLst>
          <pc:docMk/>
          <pc:sldMk cId="1623317548" sldId="288"/>
        </pc:sldMkLst>
        <pc:picChg chg="del">
          <ac:chgData name="Katie Harrison" userId="7646f04428f4a8c3" providerId="LiveId" clId="{F983DF4F-2810-485E-94CE-EA900ED84A17}" dt="2019-12-31T13:27:35.202" v="206" actId="478"/>
          <ac:picMkLst>
            <pc:docMk/>
            <pc:sldMk cId="1623317548" sldId="288"/>
            <ac:picMk id="2" creationId="{B4EC2AC3-572C-44E7-9C7F-2C06CCEA3C06}"/>
          </ac:picMkLst>
        </pc:picChg>
        <pc:picChg chg="add mod">
          <ac:chgData name="Katie Harrison" userId="7646f04428f4a8c3" providerId="LiveId" clId="{F983DF4F-2810-485E-94CE-EA900ED84A17}" dt="2019-12-31T13:27:42.314" v="209" actId="14100"/>
          <ac:picMkLst>
            <pc:docMk/>
            <pc:sldMk cId="1623317548" sldId="288"/>
            <ac:picMk id="3" creationId="{8D88084F-29E6-4F31-892B-E8F79F16B1AE}"/>
          </ac:picMkLst>
        </pc:picChg>
      </pc:sldChg>
      <pc:sldChg chg="addSp delSp modSp">
        <pc:chgData name="Katie Harrison" userId="7646f04428f4a8c3" providerId="LiveId" clId="{F983DF4F-2810-485E-94CE-EA900ED84A17}" dt="2019-12-31T13:04:17.093" v="5" actId="14100"/>
        <pc:sldMkLst>
          <pc:docMk/>
          <pc:sldMk cId="2360800188" sldId="292"/>
        </pc:sldMkLst>
        <pc:picChg chg="add mod">
          <ac:chgData name="Katie Harrison" userId="7646f04428f4a8c3" providerId="LiveId" clId="{F983DF4F-2810-485E-94CE-EA900ED84A17}" dt="2019-12-31T13:04:17.093" v="5" actId="14100"/>
          <ac:picMkLst>
            <pc:docMk/>
            <pc:sldMk cId="2360800188" sldId="292"/>
            <ac:picMk id="3" creationId="{84A88501-8E2C-4415-8AC6-63CAEC8F8302}"/>
          </ac:picMkLst>
        </pc:picChg>
        <pc:picChg chg="del">
          <ac:chgData name="Katie Harrison" userId="7646f04428f4a8c3" providerId="LiveId" clId="{F983DF4F-2810-485E-94CE-EA900ED84A17}" dt="2019-12-31T13:03:56.500" v="0" actId="478"/>
          <ac:picMkLst>
            <pc:docMk/>
            <pc:sldMk cId="2360800188" sldId="292"/>
            <ac:picMk id="4" creationId="{CF99AEE7-5F03-4A7C-9652-15C99CB6A235}"/>
          </ac:picMkLst>
        </pc:picChg>
      </pc:sldChg>
      <pc:sldChg chg="addSp delSp modSp">
        <pc:chgData name="Katie Harrison" userId="7646f04428f4a8c3" providerId="LiveId" clId="{F983DF4F-2810-485E-94CE-EA900ED84A17}" dt="2019-12-31T13:16:44.423" v="133" actId="1076"/>
        <pc:sldMkLst>
          <pc:docMk/>
          <pc:sldMk cId="2135144602" sldId="299"/>
        </pc:sldMkLst>
        <pc:spChg chg="mod">
          <ac:chgData name="Katie Harrison" userId="7646f04428f4a8c3" providerId="LiveId" clId="{F983DF4F-2810-485E-94CE-EA900ED84A17}" dt="2019-12-31T13:12:12.344" v="99"/>
          <ac:spMkLst>
            <pc:docMk/>
            <pc:sldMk cId="2135144602" sldId="299"/>
            <ac:spMk id="6" creationId="{C31DF43F-B660-4B01-86E8-7BF99AEFEDD2}"/>
          </ac:spMkLst>
        </pc:spChg>
        <pc:spChg chg="del mod">
          <ac:chgData name="Katie Harrison" userId="7646f04428f4a8c3" providerId="LiveId" clId="{F983DF4F-2810-485E-94CE-EA900ED84A17}" dt="2019-12-31T13:11:07.376" v="88" actId="478"/>
          <ac:spMkLst>
            <pc:docMk/>
            <pc:sldMk cId="2135144602" sldId="299"/>
            <ac:spMk id="8" creationId="{B6785AF3-303E-4898-A123-F4A3E402CFAB}"/>
          </ac:spMkLst>
        </pc:spChg>
        <pc:spChg chg="add mod">
          <ac:chgData name="Katie Harrison" userId="7646f04428f4a8c3" providerId="LiveId" clId="{F983DF4F-2810-485E-94CE-EA900ED84A17}" dt="2019-12-31T13:16:09.041" v="129" actId="20577"/>
          <ac:spMkLst>
            <pc:docMk/>
            <pc:sldMk cId="2135144602" sldId="299"/>
            <ac:spMk id="10" creationId="{1CB3AD39-52BA-4291-86E6-D0C139FFE688}"/>
          </ac:spMkLst>
        </pc:spChg>
        <pc:spChg chg="add mod">
          <ac:chgData name="Katie Harrison" userId="7646f04428f4a8c3" providerId="LiveId" clId="{F983DF4F-2810-485E-94CE-EA900ED84A17}" dt="2019-12-31T13:16:20.494" v="130" actId="255"/>
          <ac:spMkLst>
            <pc:docMk/>
            <pc:sldMk cId="2135144602" sldId="299"/>
            <ac:spMk id="11" creationId="{3FB600AD-FE80-485B-B897-BB6BAE7A78F7}"/>
          </ac:spMkLst>
        </pc:spChg>
        <pc:picChg chg="del">
          <ac:chgData name="Katie Harrison" userId="7646f04428f4a8c3" providerId="LiveId" clId="{F983DF4F-2810-485E-94CE-EA900ED84A17}" dt="2019-12-31T13:11:09.751" v="89" actId="478"/>
          <ac:picMkLst>
            <pc:docMk/>
            <pc:sldMk cId="2135144602" sldId="299"/>
            <ac:picMk id="3" creationId="{51250CBE-9A76-4B26-A509-7C8A3E0A4E3E}"/>
          </ac:picMkLst>
        </pc:picChg>
        <pc:picChg chg="add del">
          <ac:chgData name="Katie Harrison" userId="7646f04428f4a8c3" providerId="LiveId" clId="{F983DF4F-2810-485E-94CE-EA900ED84A17}" dt="2019-12-31T13:12:43.922" v="104"/>
          <ac:picMkLst>
            <pc:docMk/>
            <pc:sldMk cId="2135144602" sldId="299"/>
            <ac:picMk id="7" creationId="{43ED10A8-279B-4000-94C0-433CB2485D30}"/>
          </ac:picMkLst>
        </pc:picChg>
        <pc:picChg chg="add mod">
          <ac:chgData name="Katie Harrison" userId="7646f04428f4a8c3" providerId="LiveId" clId="{F983DF4F-2810-485E-94CE-EA900ED84A17}" dt="2019-12-31T13:16:44.423" v="133" actId="1076"/>
          <ac:picMkLst>
            <pc:docMk/>
            <pc:sldMk cId="2135144602" sldId="299"/>
            <ac:picMk id="12" creationId="{EB565ACC-45AF-4130-AA5C-10B4362E9B44}"/>
          </ac:picMkLst>
        </pc:picChg>
      </pc:sldChg>
      <pc:sldChg chg="addSp modSp add">
        <pc:chgData name="Katie Harrison" userId="7646f04428f4a8c3" providerId="LiveId" clId="{F983DF4F-2810-485E-94CE-EA900ED84A17}" dt="2019-12-31T13:24:12.048" v="191" actId="14100"/>
        <pc:sldMkLst>
          <pc:docMk/>
          <pc:sldMk cId="1691325153" sldId="300"/>
        </pc:sldMkLst>
        <pc:spChg chg="add mod">
          <ac:chgData name="Katie Harrison" userId="7646f04428f4a8c3" providerId="LiveId" clId="{F983DF4F-2810-485E-94CE-EA900ED84A17}" dt="2019-12-31T13:24:07.189" v="190" actId="255"/>
          <ac:spMkLst>
            <pc:docMk/>
            <pc:sldMk cId="1691325153" sldId="300"/>
            <ac:spMk id="8" creationId="{70042BF5-D689-4A9F-A968-CF58ED6FFF64}"/>
          </ac:spMkLst>
        </pc:spChg>
        <pc:picChg chg="add mod">
          <ac:chgData name="Katie Harrison" userId="7646f04428f4a8c3" providerId="LiveId" clId="{F983DF4F-2810-485E-94CE-EA900ED84A17}" dt="2019-12-31T13:24:12.048" v="191" actId="14100"/>
          <ac:picMkLst>
            <pc:docMk/>
            <pc:sldMk cId="1691325153" sldId="300"/>
            <ac:picMk id="3" creationId="{4E48F5CC-DDF9-4D76-A6C1-4E2625F877F8}"/>
          </ac:picMkLst>
        </pc:picChg>
      </pc:sldChg>
      <pc:sldChg chg="delSp del">
        <pc:chgData name="Katie Harrison" userId="7646f04428f4a8c3" providerId="LiveId" clId="{F983DF4F-2810-485E-94CE-EA900ED84A17}" dt="2019-12-31T13:11:39.843" v="96" actId="2696"/>
        <pc:sldMkLst>
          <pc:docMk/>
          <pc:sldMk cId="1773126221" sldId="300"/>
        </pc:sldMkLst>
        <pc:spChg chg="del">
          <ac:chgData name="Katie Harrison" userId="7646f04428f4a8c3" providerId="LiveId" clId="{F983DF4F-2810-485E-94CE-EA900ED84A17}" dt="2019-12-31T13:11:13.719" v="90" actId="478"/>
          <ac:spMkLst>
            <pc:docMk/>
            <pc:sldMk cId="1773126221" sldId="300"/>
            <ac:spMk id="7" creationId="{43EC9E75-66ED-4EC5-B9B1-00A8AEE50DDE}"/>
          </ac:spMkLst>
        </pc:spChg>
        <pc:spChg chg="del">
          <ac:chgData name="Katie Harrison" userId="7646f04428f4a8c3" providerId="LiveId" clId="{F983DF4F-2810-485E-94CE-EA900ED84A17}" dt="2019-12-31T13:11:15.969" v="91" actId="478"/>
          <ac:spMkLst>
            <pc:docMk/>
            <pc:sldMk cId="1773126221" sldId="300"/>
            <ac:spMk id="8" creationId="{A6E55FC0-1DCF-417D-B7AC-D7B987A3F5BA}"/>
          </ac:spMkLst>
        </pc:spChg>
        <pc:spChg chg="del">
          <ac:chgData name="Katie Harrison" userId="7646f04428f4a8c3" providerId="LiveId" clId="{F983DF4F-2810-485E-94CE-EA900ED84A17}" dt="2019-12-31T13:11:21.609" v="92" actId="478"/>
          <ac:spMkLst>
            <pc:docMk/>
            <pc:sldMk cId="1773126221" sldId="300"/>
            <ac:spMk id="9" creationId="{BDA8FEF1-2177-4BDE-BDD6-319B5691572B}"/>
          </ac:spMkLst>
        </pc:spChg>
      </pc:sldChg>
      <pc:sldChg chg="addSp modSp add">
        <pc:chgData name="Katie Harrison" userId="7646f04428f4a8c3" providerId="LiveId" clId="{F983DF4F-2810-485E-94CE-EA900ED84A17}" dt="2019-12-31T13:21:59.942" v="177" actId="14100"/>
        <pc:sldMkLst>
          <pc:docMk/>
          <pc:sldMk cId="538375481" sldId="301"/>
        </pc:sldMkLst>
        <pc:spChg chg="add mod">
          <ac:chgData name="Katie Harrison" userId="7646f04428f4a8c3" providerId="LiveId" clId="{F983DF4F-2810-485E-94CE-EA900ED84A17}" dt="2019-12-31T13:21:59.942" v="177" actId="14100"/>
          <ac:spMkLst>
            <pc:docMk/>
            <pc:sldMk cId="538375481" sldId="301"/>
            <ac:spMk id="7" creationId="{78905E70-84A2-48EB-871A-D5CA44FDFCC9}"/>
          </ac:spMkLst>
        </pc:spChg>
      </pc:sldChg>
      <pc:sldChg chg="delSp del">
        <pc:chgData name="Katie Harrison" userId="7646f04428f4a8c3" providerId="LiveId" clId="{F983DF4F-2810-485E-94CE-EA900ED84A17}" dt="2019-12-31T13:11:42.843" v="97" actId="2696"/>
        <pc:sldMkLst>
          <pc:docMk/>
          <pc:sldMk cId="2361727894" sldId="301"/>
        </pc:sldMkLst>
        <pc:spChg chg="del">
          <ac:chgData name="Katie Harrison" userId="7646f04428f4a8c3" providerId="LiveId" clId="{F983DF4F-2810-485E-94CE-EA900ED84A17}" dt="2019-12-31T13:11:26.797" v="93" actId="478"/>
          <ac:spMkLst>
            <pc:docMk/>
            <pc:sldMk cId="2361727894" sldId="301"/>
            <ac:spMk id="7" creationId="{24E09C5D-7746-45A1-97EC-9B8B4E9A6C63}"/>
          </ac:spMkLst>
        </pc:spChg>
      </pc:sldChg>
      <pc:sldChg chg="delSp del">
        <pc:chgData name="Katie Harrison" userId="7646f04428f4a8c3" providerId="LiveId" clId="{F983DF4F-2810-485E-94CE-EA900ED84A17}" dt="2019-12-31T13:11:46.421" v="98" actId="2696"/>
        <pc:sldMkLst>
          <pc:docMk/>
          <pc:sldMk cId="1864926736" sldId="302"/>
        </pc:sldMkLst>
        <pc:spChg chg="del">
          <ac:chgData name="Katie Harrison" userId="7646f04428f4a8c3" providerId="LiveId" clId="{F983DF4F-2810-485E-94CE-EA900ED84A17}" dt="2019-12-31T13:11:31.390" v="94" actId="478"/>
          <ac:spMkLst>
            <pc:docMk/>
            <pc:sldMk cId="1864926736" sldId="302"/>
            <ac:spMk id="7" creationId="{EB6912ED-9F8D-4C5F-A2C4-B8BB18E9B12D}"/>
          </ac:spMkLst>
        </pc:spChg>
        <pc:spChg chg="del">
          <ac:chgData name="Katie Harrison" userId="7646f04428f4a8c3" providerId="LiveId" clId="{F983DF4F-2810-485E-94CE-EA900ED84A17}" dt="2019-12-31T13:11:34.797" v="95" actId="478"/>
          <ac:spMkLst>
            <pc:docMk/>
            <pc:sldMk cId="1864926736" sldId="302"/>
            <ac:spMk id="8" creationId="{951A726C-47C7-4A85-B54C-815522446F4B}"/>
          </ac:spMkLst>
        </pc:spChg>
      </pc:sldChg>
      <pc:sldChg chg="addSp modSp add">
        <pc:chgData name="Katie Harrison" userId="7646f04428f4a8c3" providerId="LiveId" clId="{F983DF4F-2810-485E-94CE-EA900ED84A17}" dt="2019-12-31T13:20:55.839" v="168" actId="14100"/>
        <pc:sldMkLst>
          <pc:docMk/>
          <pc:sldMk cId="3076462723" sldId="302"/>
        </pc:sldMkLst>
        <pc:spChg chg="add mod">
          <ac:chgData name="Katie Harrison" userId="7646f04428f4a8c3" providerId="LiveId" clId="{F983DF4F-2810-485E-94CE-EA900ED84A17}" dt="2019-12-31T13:20:19.954" v="160" actId="255"/>
          <ac:spMkLst>
            <pc:docMk/>
            <pc:sldMk cId="3076462723" sldId="302"/>
            <ac:spMk id="7" creationId="{975809C0-7FE8-42A4-8E1B-F5789D216388}"/>
          </ac:spMkLst>
        </pc:spChg>
        <pc:spChg chg="add mod">
          <ac:chgData name="Katie Harrison" userId="7646f04428f4a8c3" providerId="LiveId" clId="{F983DF4F-2810-485E-94CE-EA900ED84A17}" dt="2019-12-31T13:20:40.465" v="164" actId="1076"/>
          <ac:spMkLst>
            <pc:docMk/>
            <pc:sldMk cId="3076462723" sldId="302"/>
            <ac:spMk id="9" creationId="{575DAB4B-AD5D-4617-99DF-D2664EEA7C08}"/>
          </ac:spMkLst>
        </pc:spChg>
        <pc:spChg chg="add mod">
          <ac:chgData name="Katie Harrison" userId="7646f04428f4a8c3" providerId="LiveId" clId="{F983DF4F-2810-485E-94CE-EA900ED84A17}" dt="2019-12-31T13:20:55.839" v="168" actId="14100"/>
          <ac:spMkLst>
            <pc:docMk/>
            <pc:sldMk cId="3076462723" sldId="302"/>
            <ac:spMk id="10" creationId="{21A1CE6E-E61E-49CC-9614-9D9A1AEBE3EB}"/>
          </ac:spMkLst>
        </pc:spChg>
        <pc:picChg chg="add mod">
          <ac:chgData name="Katie Harrison" userId="7646f04428f4a8c3" providerId="LiveId" clId="{F983DF4F-2810-485E-94CE-EA900ED84A17}" dt="2019-12-31T13:20:46.026" v="166" actId="14100"/>
          <ac:picMkLst>
            <pc:docMk/>
            <pc:sldMk cId="3076462723" sldId="302"/>
            <ac:picMk id="8" creationId="{D45F1C84-5480-4B6D-B479-27494B1DB4FF}"/>
          </ac:picMkLst>
        </pc:picChg>
      </pc:sldChg>
    </pc:docChg>
  </pc:docChgLst>
  <pc:docChgLst>
    <pc:chgData name="Katie Harrison" userId="7646f04428f4a8c3" providerId="LiveId" clId="{57D9D77F-C243-43F6-A2D7-AD88EA9049DE}"/>
    <pc:docChg chg="undo custSel addSld delSld modSld">
      <pc:chgData name="Katie Harrison" userId="7646f04428f4a8c3" providerId="LiveId" clId="{57D9D77F-C243-43F6-A2D7-AD88EA9049DE}" dt="2020-02-18T12:49:46.813" v="255" actId="207"/>
      <pc:docMkLst>
        <pc:docMk/>
      </pc:docMkLst>
      <pc:sldChg chg="modSp">
        <pc:chgData name="Katie Harrison" userId="7646f04428f4a8c3" providerId="LiveId" clId="{57D9D77F-C243-43F6-A2D7-AD88EA9049DE}" dt="2020-02-18T12:09:20.030" v="50" actId="20577"/>
        <pc:sldMkLst>
          <pc:docMk/>
          <pc:sldMk cId="1514167895" sldId="277"/>
        </pc:sldMkLst>
        <pc:spChg chg="mod">
          <ac:chgData name="Katie Harrison" userId="7646f04428f4a8c3" providerId="LiveId" clId="{57D9D77F-C243-43F6-A2D7-AD88EA9049DE}" dt="2020-02-18T12:09:01.160" v="11" actId="255"/>
          <ac:spMkLst>
            <pc:docMk/>
            <pc:sldMk cId="1514167895" sldId="277"/>
            <ac:spMk id="2" creationId="{8BF8FF3A-CCB6-4C00-BE1D-69C19DDF1840}"/>
          </ac:spMkLst>
        </pc:spChg>
        <pc:spChg chg="mod">
          <ac:chgData name="Katie Harrison" userId="7646f04428f4a8c3" providerId="LiveId" clId="{57D9D77F-C243-43F6-A2D7-AD88EA9049DE}" dt="2020-02-18T12:09:20.030" v="50" actId="20577"/>
          <ac:spMkLst>
            <pc:docMk/>
            <pc:sldMk cId="1514167895" sldId="277"/>
            <ac:spMk id="3" creationId="{0A279344-BE91-4FEB-84A7-F20B8103DEB4}"/>
          </ac:spMkLst>
        </pc:spChg>
      </pc:sldChg>
      <pc:sldChg chg="modSp">
        <pc:chgData name="Katie Harrison" userId="7646f04428f4a8c3" providerId="LiveId" clId="{57D9D77F-C243-43F6-A2D7-AD88EA9049DE}" dt="2020-02-18T12:47:35.438" v="238" actId="255"/>
        <pc:sldMkLst>
          <pc:docMk/>
          <pc:sldMk cId="2278883916" sldId="283"/>
        </pc:sldMkLst>
        <pc:spChg chg="mod">
          <ac:chgData name="Katie Harrison" userId="7646f04428f4a8c3" providerId="LiveId" clId="{57D9D77F-C243-43F6-A2D7-AD88EA9049DE}" dt="2020-02-18T12:47:35.438" v="238" actId="255"/>
          <ac:spMkLst>
            <pc:docMk/>
            <pc:sldMk cId="2278883916" sldId="283"/>
            <ac:spMk id="5" creationId="{B0F095B9-7B81-4C55-8891-C08AD7047FF2}"/>
          </ac:spMkLst>
        </pc:spChg>
      </pc:sldChg>
      <pc:sldChg chg="modSp">
        <pc:chgData name="Katie Harrison" userId="7646f04428f4a8c3" providerId="LiveId" clId="{57D9D77F-C243-43F6-A2D7-AD88EA9049DE}" dt="2020-02-18T12:49:46.813" v="255" actId="207"/>
        <pc:sldMkLst>
          <pc:docMk/>
          <pc:sldMk cId="766568778" sldId="285"/>
        </pc:sldMkLst>
        <pc:spChg chg="mod">
          <ac:chgData name="Katie Harrison" userId="7646f04428f4a8c3" providerId="LiveId" clId="{57D9D77F-C243-43F6-A2D7-AD88EA9049DE}" dt="2020-02-18T12:49:46.813" v="255" actId="207"/>
          <ac:spMkLst>
            <pc:docMk/>
            <pc:sldMk cId="766568778" sldId="285"/>
            <ac:spMk id="2" creationId="{1773A2B5-C057-470B-9AA6-15816843A142}"/>
          </ac:spMkLst>
        </pc:spChg>
      </pc:sldChg>
      <pc:sldChg chg="addSp delSp modSp">
        <pc:chgData name="Katie Harrison" userId="7646f04428f4a8c3" providerId="LiveId" clId="{57D9D77F-C243-43F6-A2D7-AD88EA9049DE}" dt="2020-02-18T12:48:44.079" v="242" actId="14100"/>
        <pc:sldMkLst>
          <pc:docMk/>
          <pc:sldMk cId="1623317548" sldId="288"/>
        </pc:sldMkLst>
        <pc:picChg chg="add mod">
          <ac:chgData name="Katie Harrison" userId="7646f04428f4a8c3" providerId="LiveId" clId="{57D9D77F-C243-43F6-A2D7-AD88EA9049DE}" dt="2020-02-18T12:48:44.079" v="242" actId="14100"/>
          <ac:picMkLst>
            <pc:docMk/>
            <pc:sldMk cId="1623317548" sldId="288"/>
            <ac:picMk id="2" creationId="{10910068-0A5C-4158-B448-53B96A79AAA0}"/>
          </ac:picMkLst>
        </pc:picChg>
        <pc:picChg chg="del">
          <ac:chgData name="Katie Harrison" userId="7646f04428f4a8c3" providerId="LiveId" clId="{57D9D77F-C243-43F6-A2D7-AD88EA9049DE}" dt="2020-02-18T12:47:42.026" v="239" actId="478"/>
          <ac:picMkLst>
            <pc:docMk/>
            <pc:sldMk cId="1623317548" sldId="288"/>
            <ac:picMk id="3" creationId="{AA94C12F-153B-45C4-AE24-90D38417520E}"/>
          </ac:picMkLst>
        </pc:picChg>
      </pc:sldChg>
      <pc:sldChg chg="addSp delSp modSp mod setBg">
        <pc:chgData name="Katie Harrison" userId="7646f04428f4a8c3" providerId="LiveId" clId="{57D9D77F-C243-43F6-A2D7-AD88EA9049DE}" dt="2020-02-18T12:05:58.395" v="7" actId="14100"/>
        <pc:sldMkLst>
          <pc:docMk/>
          <pc:sldMk cId="2360800188" sldId="292"/>
        </pc:sldMkLst>
        <pc:spChg chg="add del">
          <ac:chgData name="Katie Harrison" userId="7646f04428f4a8c3" providerId="LiveId" clId="{57D9D77F-C243-43F6-A2D7-AD88EA9049DE}" dt="2020-02-18T12:05:51.910" v="5" actId="26606"/>
          <ac:spMkLst>
            <pc:docMk/>
            <pc:sldMk cId="2360800188" sldId="292"/>
            <ac:spMk id="9" creationId="{A2509F26-B5DC-4BA7-B476-4CB044237A2E}"/>
          </ac:spMkLst>
        </pc:spChg>
        <pc:spChg chg="add del">
          <ac:chgData name="Katie Harrison" userId="7646f04428f4a8c3" providerId="LiveId" clId="{57D9D77F-C243-43F6-A2D7-AD88EA9049DE}" dt="2020-02-18T12:05:51.910" v="5" actId="26606"/>
          <ac:spMkLst>
            <pc:docMk/>
            <pc:sldMk cId="2360800188" sldId="292"/>
            <ac:spMk id="11" creationId="{DB103EB1-B135-4526-B883-33228FC27FF1}"/>
          </ac:spMkLst>
        </pc:spChg>
        <pc:picChg chg="del">
          <ac:chgData name="Katie Harrison" userId="7646f04428f4a8c3" providerId="LiveId" clId="{57D9D77F-C243-43F6-A2D7-AD88EA9049DE}" dt="2020-02-18T12:05:14.231" v="0" actId="478"/>
          <ac:picMkLst>
            <pc:docMk/>
            <pc:sldMk cId="2360800188" sldId="292"/>
            <ac:picMk id="3" creationId="{DBDAE960-3642-49A1-ACEB-6EC6682B967F}"/>
          </ac:picMkLst>
        </pc:picChg>
        <pc:picChg chg="add mod">
          <ac:chgData name="Katie Harrison" userId="7646f04428f4a8c3" providerId="LiveId" clId="{57D9D77F-C243-43F6-A2D7-AD88EA9049DE}" dt="2020-02-18T12:05:58.395" v="7" actId="14100"/>
          <ac:picMkLst>
            <pc:docMk/>
            <pc:sldMk cId="2360800188" sldId="292"/>
            <ac:picMk id="4" creationId="{0A20AC4D-F760-4524-9ACE-D622746F04CD}"/>
          </ac:picMkLst>
        </pc:picChg>
      </pc:sldChg>
      <pc:sldChg chg="addSp delSp modSp">
        <pc:chgData name="Katie Harrison" userId="7646f04428f4a8c3" providerId="LiveId" clId="{57D9D77F-C243-43F6-A2D7-AD88EA9049DE}" dt="2020-02-18T12:18:54.190" v="121" actId="255"/>
        <pc:sldMkLst>
          <pc:docMk/>
          <pc:sldMk cId="2135144602" sldId="299"/>
        </pc:sldMkLst>
        <pc:spChg chg="mod">
          <ac:chgData name="Katie Harrison" userId="7646f04428f4a8c3" providerId="LiveId" clId="{57D9D77F-C243-43F6-A2D7-AD88EA9049DE}" dt="2020-02-18T12:10:52.439" v="57"/>
          <ac:spMkLst>
            <pc:docMk/>
            <pc:sldMk cId="2135144602" sldId="299"/>
            <ac:spMk id="6" creationId="{C31DF43F-B660-4B01-86E8-7BF99AEFEDD2}"/>
          </ac:spMkLst>
        </pc:spChg>
        <pc:spChg chg="del">
          <ac:chgData name="Katie Harrison" userId="7646f04428f4a8c3" providerId="LiveId" clId="{57D9D77F-C243-43F6-A2D7-AD88EA9049DE}" dt="2020-02-18T12:10:26.468" v="56" actId="478"/>
          <ac:spMkLst>
            <pc:docMk/>
            <pc:sldMk cId="2135144602" sldId="299"/>
            <ac:spMk id="12" creationId="{62ACCD51-C402-497E-A483-0D37020E1E03}"/>
          </ac:spMkLst>
        </pc:spChg>
        <pc:spChg chg="add mod">
          <ac:chgData name="Katie Harrison" userId="7646f04428f4a8c3" providerId="LiveId" clId="{57D9D77F-C243-43F6-A2D7-AD88EA9049DE}" dt="2020-02-18T12:18:39.919" v="118" actId="14100"/>
          <ac:spMkLst>
            <pc:docMk/>
            <pc:sldMk cId="2135144602" sldId="299"/>
            <ac:spMk id="13" creationId="{DF7A4BC6-6C98-4B56-BF38-7BD99C5A4116}"/>
          </ac:spMkLst>
        </pc:spChg>
        <pc:spChg chg="add mod">
          <ac:chgData name="Katie Harrison" userId="7646f04428f4a8c3" providerId="LiveId" clId="{57D9D77F-C243-43F6-A2D7-AD88EA9049DE}" dt="2020-02-18T12:18:54.190" v="121" actId="255"/>
          <ac:spMkLst>
            <pc:docMk/>
            <pc:sldMk cId="2135144602" sldId="299"/>
            <ac:spMk id="14" creationId="{8E384BD3-90C5-49F2-8F55-D07B7BC259D6}"/>
          </ac:spMkLst>
        </pc:spChg>
        <pc:spChg chg="del">
          <ac:chgData name="Katie Harrison" userId="7646f04428f4a8c3" providerId="LiveId" clId="{57D9D77F-C243-43F6-A2D7-AD88EA9049DE}" dt="2020-02-18T12:10:24.107" v="55" actId="478"/>
          <ac:spMkLst>
            <pc:docMk/>
            <pc:sldMk cId="2135144602" sldId="299"/>
            <ac:spMk id="16" creationId="{226C05DF-2D4D-4CCF-AF38-64B7AE26F32A}"/>
          </ac:spMkLst>
        </pc:spChg>
        <pc:spChg chg="del">
          <ac:chgData name="Katie Harrison" userId="7646f04428f4a8c3" providerId="LiveId" clId="{57D9D77F-C243-43F6-A2D7-AD88EA9049DE}" dt="2020-02-18T12:10:21.865" v="54" actId="478"/>
          <ac:spMkLst>
            <pc:docMk/>
            <pc:sldMk cId="2135144602" sldId="299"/>
            <ac:spMk id="17" creationId="{C4E45973-F4BD-48E5-9B0D-1AC5B5918221}"/>
          </ac:spMkLst>
        </pc:spChg>
        <pc:spChg chg="del">
          <ac:chgData name="Katie Harrison" userId="7646f04428f4a8c3" providerId="LiveId" clId="{57D9D77F-C243-43F6-A2D7-AD88EA9049DE}" dt="2020-02-18T12:10:19.944" v="53" actId="478"/>
          <ac:spMkLst>
            <pc:docMk/>
            <pc:sldMk cId="2135144602" sldId="299"/>
            <ac:spMk id="18" creationId="{4299F24D-F5C5-4212-8FFD-B61A26C6B999}"/>
          </ac:spMkLst>
        </pc:spChg>
        <pc:spChg chg="del">
          <ac:chgData name="Katie Harrison" userId="7646f04428f4a8c3" providerId="LiveId" clId="{57D9D77F-C243-43F6-A2D7-AD88EA9049DE}" dt="2020-02-18T12:10:17.576" v="52" actId="478"/>
          <ac:spMkLst>
            <pc:docMk/>
            <pc:sldMk cId="2135144602" sldId="299"/>
            <ac:spMk id="19" creationId="{9D64F1CF-A7BD-437C-BC26-55D17762C946}"/>
          </ac:spMkLst>
        </pc:spChg>
        <pc:spChg chg="del">
          <ac:chgData name="Katie Harrison" userId="7646f04428f4a8c3" providerId="LiveId" clId="{57D9D77F-C243-43F6-A2D7-AD88EA9049DE}" dt="2020-02-18T12:10:15.654" v="51" actId="478"/>
          <ac:spMkLst>
            <pc:docMk/>
            <pc:sldMk cId="2135144602" sldId="299"/>
            <ac:spMk id="20" creationId="{DD2DF16C-2C31-4EC9-9DE2-63E85677414E}"/>
          </ac:spMkLst>
        </pc:spChg>
      </pc:sldChg>
      <pc:sldChg chg="del">
        <pc:chgData name="Katie Harrison" userId="7646f04428f4a8c3" providerId="LiveId" clId="{57D9D77F-C243-43F6-A2D7-AD88EA9049DE}" dt="2020-02-18T12:11:02.719" v="58" actId="2696"/>
        <pc:sldMkLst>
          <pc:docMk/>
          <pc:sldMk cId="131210608" sldId="300"/>
        </pc:sldMkLst>
      </pc:sldChg>
      <pc:sldChg chg="del">
        <pc:chgData name="Katie Harrison" userId="7646f04428f4a8c3" providerId="LiveId" clId="{57D9D77F-C243-43F6-A2D7-AD88EA9049DE}" dt="2020-02-18T12:11:05.686" v="59" actId="2696"/>
        <pc:sldMkLst>
          <pc:docMk/>
          <pc:sldMk cId="583867204" sldId="301"/>
        </pc:sldMkLst>
      </pc:sldChg>
      <pc:sldChg chg="addSp delSp modSp">
        <pc:chgData name="Katie Harrison" userId="7646f04428f4a8c3" providerId="LiveId" clId="{57D9D77F-C243-43F6-A2D7-AD88EA9049DE}" dt="2020-02-18T12:21:03.350" v="139" actId="14100"/>
        <pc:sldMkLst>
          <pc:docMk/>
          <pc:sldMk cId="1859524980" sldId="302"/>
        </pc:sldMkLst>
        <pc:picChg chg="del">
          <ac:chgData name="Katie Harrison" userId="7646f04428f4a8c3" providerId="LiveId" clId="{57D9D77F-C243-43F6-A2D7-AD88EA9049DE}" dt="2020-02-18T12:20:14.719" v="136" actId="478"/>
          <ac:picMkLst>
            <pc:docMk/>
            <pc:sldMk cId="1859524980" sldId="302"/>
            <ac:picMk id="2" creationId="{1E8E996D-9CA7-423B-BBEF-0270BF2A33AD}"/>
          </ac:picMkLst>
        </pc:picChg>
        <pc:picChg chg="add mod">
          <ac:chgData name="Katie Harrison" userId="7646f04428f4a8c3" providerId="LiveId" clId="{57D9D77F-C243-43F6-A2D7-AD88EA9049DE}" dt="2020-02-18T12:21:03.350" v="139" actId="14100"/>
          <ac:picMkLst>
            <pc:docMk/>
            <pc:sldMk cId="1859524980" sldId="302"/>
            <ac:picMk id="3" creationId="{49E5A19D-639C-4BE7-99DA-8E197BA9D4D4}"/>
          </ac:picMkLst>
        </pc:picChg>
      </pc:sldChg>
      <pc:sldChg chg="delSp del">
        <pc:chgData name="Katie Harrison" userId="7646f04428f4a8c3" providerId="LiveId" clId="{57D9D77F-C243-43F6-A2D7-AD88EA9049DE}" dt="2020-02-18T12:21:27.175" v="141" actId="2696"/>
        <pc:sldMkLst>
          <pc:docMk/>
          <pc:sldMk cId="1216300541" sldId="303"/>
        </pc:sldMkLst>
        <pc:picChg chg="del">
          <ac:chgData name="Katie Harrison" userId="7646f04428f4a8c3" providerId="LiveId" clId="{57D9D77F-C243-43F6-A2D7-AD88EA9049DE}" dt="2020-02-18T12:21:11.600" v="140" actId="478"/>
          <ac:picMkLst>
            <pc:docMk/>
            <pc:sldMk cId="1216300541" sldId="303"/>
            <ac:picMk id="2" creationId="{C9DB15E7-D39B-4AC3-A126-8E637378F383}"/>
          </ac:picMkLst>
        </pc:picChg>
      </pc:sldChg>
      <pc:sldChg chg="addSp modSp add">
        <pc:chgData name="Katie Harrison" userId="7646f04428f4a8c3" providerId="LiveId" clId="{57D9D77F-C243-43F6-A2D7-AD88EA9049DE}" dt="2020-02-18T12:19:43.015" v="129" actId="1076"/>
        <pc:sldMkLst>
          <pc:docMk/>
          <pc:sldMk cId="65150552" sldId="304"/>
        </pc:sldMkLst>
        <pc:spChg chg="add mod">
          <ac:chgData name="Katie Harrison" userId="7646f04428f4a8c3" providerId="LiveId" clId="{57D9D77F-C243-43F6-A2D7-AD88EA9049DE}" dt="2020-02-18T12:19:39.239" v="128" actId="1076"/>
          <ac:spMkLst>
            <pc:docMk/>
            <pc:sldMk cId="65150552" sldId="304"/>
            <ac:spMk id="8" creationId="{1E9D346C-F394-4683-B8D8-088CF5E1CA8E}"/>
          </ac:spMkLst>
        </pc:spChg>
        <pc:spChg chg="add mod">
          <ac:chgData name="Katie Harrison" userId="7646f04428f4a8c3" providerId="LiveId" clId="{57D9D77F-C243-43F6-A2D7-AD88EA9049DE}" dt="2020-02-18T12:19:43.015" v="129" actId="1076"/>
          <ac:spMkLst>
            <pc:docMk/>
            <pc:sldMk cId="65150552" sldId="304"/>
            <ac:spMk id="9" creationId="{3D939819-0899-4DC1-8919-3E49734C8618}"/>
          </ac:spMkLst>
        </pc:spChg>
        <pc:picChg chg="add mod">
          <ac:chgData name="Katie Harrison" userId="7646f04428f4a8c3" providerId="LiveId" clId="{57D9D77F-C243-43F6-A2D7-AD88EA9049DE}" dt="2020-02-18T12:19:34.479" v="127" actId="1076"/>
          <ac:picMkLst>
            <pc:docMk/>
            <pc:sldMk cId="65150552" sldId="304"/>
            <ac:picMk id="7" creationId="{0273CD88-19DF-4D73-B9F2-BDD8470D36EF}"/>
          </ac:picMkLst>
        </pc:picChg>
      </pc:sldChg>
      <pc:sldChg chg="addSp modSp add">
        <pc:chgData name="Katie Harrison" userId="7646f04428f4a8c3" providerId="LiveId" clId="{57D9D77F-C243-43F6-A2D7-AD88EA9049DE}" dt="2020-02-18T12:20:09.295" v="135" actId="1076"/>
        <pc:sldMkLst>
          <pc:docMk/>
          <pc:sldMk cId="2288611179" sldId="305"/>
        </pc:sldMkLst>
        <pc:spChg chg="add mod">
          <ac:chgData name="Katie Harrison" userId="7646f04428f4a8c3" providerId="LiveId" clId="{57D9D77F-C243-43F6-A2D7-AD88EA9049DE}" dt="2020-02-18T12:20:05.908" v="134" actId="14100"/>
          <ac:spMkLst>
            <pc:docMk/>
            <pc:sldMk cId="2288611179" sldId="305"/>
            <ac:spMk id="7" creationId="{309689D8-3546-4F72-8EEB-CD72AEFE806F}"/>
          </ac:spMkLst>
        </pc:spChg>
        <pc:spChg chg="add mod">
          <ac:chgData name="Katie Harrison" userId="7646f04428f4a8c3" providerId="LiveId" clId="{57D9D77F-C243-43F6-A2D7-AD88EA9049DE}" dt="2020-02-18T12:20:09.295" v="135" actId="1076"/>
          <ac:spMkLst>
            <pc:docMk/>
            <pc:sldMk cId="2288611179" sldId="305"/>
            <ac:spMk id="8" creationId="{65967E30-47CA-49ED-AB57-C173D0130B1C}"/>
          </ac:spMkLst>
        </pc:spChg>
      </pc:sldChg>
      <pc:sldChg chg="addSp delSp modSp">
        <pc:chgData name="Katie Harrison" userId="7646f04428f4a8c3" providerId="LiveId" clId="{57D9D77F-C243-43F6-A2D7-AD88EA9049DE}" dt="2020-02-18T12:35:52.991" v="186" actId="14100"/>
        <pc:sldMkLst>
          <pc:docMk/>
          <pc:sldMk cId="125766713" sldId="306"/>
        </pc:sldMkLst>
        <pc:spChg chg="add del">
          <ac:chgData name="Katie Harrison" userId="7646f04428f4a8c3" providerId="LiveId" clId="{57D9D77F-C243-43F6-A2D7-AD88EA9049DE}" dt="2020-02-18T12:22:07.373" v="143"/>
          <ac:spMkLst>
            <pc:docMk/>
            <pc:sldMk cId="125766713" sldId="306"/>
            <ac:spMk id="3" creationId="{3C4AD037-7271-4171-8ECD-12FD72177DEC}"/>
          </ac:spMkLst>
        </pc:spChg>
        <pc:spChg chg="mod">
          <ac:chgData name="Katie Harrison" userId="7646f04428f4a8c3" providerId="LiveId" clId="{57D9D77F-C243-43F6-A2D7-AD88EA9049DE}" dt="2020-02-18T12:22:46.257" v="154" actId="20577"/>
          <ac:spMkLst>
            <pc:docMk/>
            <pc:sldMk cId="125766713" sldId="306"/>
            <ac:spMk id="6" creationId="{C31DF43F-B660-4B01-86E8-7BF99AEFEDD2}"/>
          </ac:spMkLst>
        </pc:spChg>
        <pc:spChg chg="del">
          <ac:chgData name="Katie Harrison" userId="7646f04428f4a8c3" providerId="LiveId" clId="{57D9D77F-C243-43F6-A2D7-AD88EA9049DE}" dt="2020-02-18T12:22:50.526" v="155" actId="478"/>
          <ac:spMkLst>
            <pc:docMk/>
            <pc:sldMk cId="125766713" sldId="306"/>
            <ac:spMk id="7" creationId="{309689D8-3546-4F72-8EEB-CD72AEFE806F}"/>
          </ac:spMkLst>
        </pc:spChg>
        <pc:spChg chg="del">
          <ac:chgData name="Katie Harrison" userId="7646f04428f4a8c3" providerId="LiveId" clId="{57D9D77F-C243-43F6-A2D7-AD88EA9049DE}" dt="2020-02-18T12:22:52.775" v="156" actId="478"/>
          <ac:spMkLst>
            <pc:docMk/>
            <pc:sldMk cId="125766713" sldId="306"/>
            <ac:spMk id="8" creationId="{65967E30-47CA-49ED-AB57-C173D0130B1C}"/>
          </ac:spMkLst>
        </pc:spChg>
        <pc:spChg chg="add del">
          <ac:chgData name="Katie Harrison" userId="7646f04428f4a8c3" providerId="LiveId" clId="{57D9D77F-C243-43F6-A2D7-AD88EA9049DE}" dt="2020-02-18T12:22:07.373" v="143"/>
          <ac:spMkLst>
            <pc:docMk/>
            <pc:sldMk cId="125766713" sldId="306"/>
            <ac:spMk id="9" creationId="{678AE6B5-2BC3-40F4-A790-FEF55B4A3853}"/>
          </ac:spMkLst>
        </pc:spChg>
        <pc:spChg chg="add del">
          <ac:chgData name="Katie Harrison" userId="7646f04428f4a8c3" providerId="LiveId" clId="{57D9D77F-C243-43F6-A2D7-AD88EA9049DE}" dt="2020-02-18T12:22:07.373" v="143"/>
          <ac:spMkLst>
            <pc:docMk/>
            <pc:sldMk cId="125766713" sldId="306"/>
            <ac:spMk id="10" creationId="{33E18779-17F0-4C88-B63C-33B95C1BC0BC}"/>
          </ac:spMkLst>
        </pc:spChg>
        <pc:spChg chg="add del">
          <ac:chgData name="Katie Harrison" userId="7646f04428f4a8c3" providerId="LiveId" clId="{57D9D77F-C243-43F6-A2D7-AD88EA9049DE}" dt="2020-02-18T12:22:07.373" v="143"/>
          <ac:spMkLst>
            <pc:docMk/>
            <pc:sldMk cId="125766713" sldId="306"/>
            <ac:spMk id="12" creationId="{95F3946A-7328-4FC1-A36F-266BBA4291B7}"/>
          </ac:spMkLst>
        </pc:spChg>
        <pc:spChg chg="add del">
          <ac:chgData name="Katie Harrison" userId="7646f04428f4a8c3" providerId="LiveId" clId="{57D9D77F-C243-43F6-A2D7-AD88EA9049DE}" dt="2020-02-18T12:22:07.373" v="143"/>
          <ac:spMkLst>
            <pc:docMk/>
            <pc:sldMk cId="125766713" sldId="306"/>
            <ac:spMk id="13" creationId="{CCD5B75B-9EC8-445C-848F-B3E21AE6CD7C}"/>
          </ac:spMkLst>
        </pc:spChg>
        <pc:spChg chg="add del mod">
          <ac:chgData name="Katie Harrison" userId="7646f04428f4a8c3" providerId="LiveId" clId="{57D9D77F-C243-43F6-A2D7-AD88EA9049DE}" dt="2020-02-18T12:28:40.480" v="166" actId="478"/>
          <ac:spMkLst>
            <pc:docMk/>
            <pc:sldMk cId="125766713" sldId="306"/>
            <ac:spMk id="15" creationId="{626BD5B0-7AF4-4D18-937D-9F9753D696CE}"/>
          </ac:spMkLst>
        </pc:spChg>
        <pc:spChg chg="add mod">
          <ac:chgData name="Katie Harrison" userId="7646f04428f4a8c3" providerId="LiveId" clId="{57D9D77F-C243-43F6-A2D7-AD88EA9049DE}" dt="2020-02-18T12:29:45.966" v="171" actId="14100"/>
          <ac:spMkLst>
            <pc:docMk/>
            <pc:sldMk cId="125766713" sldId="306"/>
            <ac:spMk id="16" creationId="{BC591AB0-AC24-4EB7-9A51-EA3BBA7870E8}"/>
          </ac:spMkLst>
        </pc:spChg>
        <pc:picChg chg="add del">
          <ac:chgData name="Katie Harrison" userId="7646f04428f4a8c3" providerId="LiveId" clId="{57D9D77F-C243-43F6-A2D7-AD88EA9049DE}" dt="2020-02-18T12:22:07.373" v="143"/>
          <ac:picMkLst>
            <pc:docMk/>
            <pc:sldMk cId="125766713" sldId="306"/>
            <ac:picMk id="11" creationId="{73574283-5003-49E6-9C45-6F639B51D95B}"/>
          </ac:picMkLst>
        </pc:picChg>
        <pc:picChg chg="add mod">
          <ac:chgData name="Katie Harrison" userId="7646f04428f4a8c3" providerId="LiveId" clId="{57D9D77F-C243-43F6-A2D7-AD88EA9049DE}" dt="2020-02-18T12:34:33.357" v="181" actId="14100"/>
          <ac:picMkLst>
            <pc:docMk/>
            <pc:sldMk cId="125766713" sldId="306"/>
            <ac:picMk id="17" creationId="{3FB17F5F-7FD8-4536-91B0-3BE5042706D5}"/>
          </ac:picMkLst>
        </pc:picChg>
        <pc:picChg chg="add mod">
          <ac:chgData name="Katie Harrison" userId="7646f04428f4a8c3" providerId="LiveId" clId="{57D9D77F-C243-43F6-A2D7-AD88EA9049DE}" dt="2020-02-18T12:35:52.991" v="186" actId="14100"/>
          <ac:picMkLst>
            <pc:docMk/>
            <pc:sldMk cId="125766713" sldId="306"/>
            <ac:picMk id="18" creationId="{C5299693-2C7F-42D1-959F-57FE784FBE05}"/>
          </ac:picMkLst>
        </pc:picChg>
      </pc:sldChg>
      <pc:sldChg chg="add del">
        <pc:chgData name="Katie Harrison" userId="7646f04428f4a8c3" providerId="LiveId" clId="{57D9D77F-C243-43F6-A2D7-AD88EA9049DE}" dt="2020-02-18T12:18:17.775" v="116" actId="2696"/>
        <pc:sldMkLst>
          <pc:docMk/>
          <pc:sldMk cId="2886396945" sldId="306"/>
        </pc:sldMkLst>
      </pc:sldChg>
      <pc:sldChg chg="addSp modSp add">
        <pc:chgData name="Katie Harrison" userId="7646f04428f4a8c3" providerId="LiveId" clId="{57D9D77F-C243-43F6-A2D7-AD88EA9049DE}" dt="2020-02-18T12:45:17.746" v="232" actId="1076"/>
        <pc:sldMkLst>
          <pc:docMk/>
          <pc:sldMk cId="2591922057" sldId="307"/>
        </pc:sldMkLst>
        <pc:spChg chg="add mod">
          <ac:chgData name="Katie Harrison" userId="7646f04428f4a8c3" providerId="LiveId" clId="{57D9D77F-C243-43F6-A2D7-AD88EA9049DE}" dt="2020-02-18T12:45:08.561" v="230" actId="1076"/>
          <ac:spMkLst>
            <pc:docMk/>
            <pc:sldMk cId="2591922057" sldId="307"/>
            <ac:spMk id="8" creationId="{24C932FC-3FA1-451C-A21B-6D3C4A30F612}"/>
          </ac:spMkLst>
        </pc:spChg>
        <pc:spChg chg="add mod">
          <ac:chgData name="Katie Harrison" userId="7646f04428f4a8c3" providerId="LiveId" clId="{57D9D77F-C243-43F6-A2D7-AD88EA9049DE}" dt="2020-02-18T12:45:12.044" v="231" actId="1076"/>
          <ac:spMkLst>
            <pc:docMk/>
            <pc:sldMk cId="2591922057" sldId="307"/>
            <ac:spMk id="9" creationId="{E88DDAB7-A5A7-453C-8046-2E3F83EBCE1B}"/>
          </ac:spMkLst>
        </pc:spChg>
        <pc:spChg chg="add mod">
          <ac:chgData name="Katie Harrison" userId="7646f04428f4a8c3" providerId="LiveId" clId="{57D9D77F-C243-43F6-A2D7-AD88EA9049DE}" dt="2020-02-18T12:45:17.746" v="232" actId="1076"/>
          <ac:spMkLst>
            <pc:docMk/>
            <pc:sldMk cId="2591922057" sldId="307"/>
            <ac:spMk id="10" creationId="{87F3A04D-EDB5-4564-998B-1C36064FD544}"/>
          </ac:spMkLst>
        </pc:spChg>
        <pc:picChg chg="add mod">
          <ac:chgData name="Katie Harrison" userId="7646f04428f4a8c3" providerId="LiveId" clId="{57D9D77F-C243-43F6-A2D7-AD88EA9049DE}" dt="2020-02-18T12:36:41.670" v="191" actId="1076"/>
          <ac:picMkLst>
            <pc:docMk/>
            <pc:sldMk cId="2591922057" sldId="307"/>
            <ac:picMk id="7" creationId="{4FE34E68-7547-405E-A24C-40FF1924029A}"/>
          </ac:picMkLst>
        </pc:picChg>
      </pc:sldChg>
      <pc:sldChg chg="addSp modSp add">
        <pc:chgData name="Katie Harrison" userId="7646f04428f4a8c3" providerId="LiveId" clId="{57D9D77F-C243-43F6-A2D7-AD88EA9049DE}" dt="2020-02-18T12:46:46.691" v="235" actId="1076"/>
        <pc:sldMkLst>
          <pc:docMk/>
          <pc:sldMk cId="2644952335" sldId="308"/>
        </pc:sldMkLst>
        <pc:spChg chg="add mod">
          <ac:chgData name="Katie Harrison" userId="7646f04428f4a8c3" providerId="LiveId" clId="{57D9D77F-C243-43F6-A2D7-AD88EA9049DE}" dt="2020-02-18T12:46:46.691" v="235" actId="1076"/>
          <ac:spMkLst>
            <pc:docMk/>
            <pc:sldMk cId="2644952335" sldId="308"/>
            <ac:spMk id="8" creationId="{88505047-12DB-443C-9E8E-7993F5B51AC6}"/>
          </ac:spMkLst>
        </pc:spChg>
        <pc:spChg chg="add mod">
          <ac:chgData name="Katie Harrison" userId="7646f04428f4a8c3" providerId="LiveId" clId="{57D9D77F-C243-43F6-A2D7-AD88EA9049DE}" dt="2020-02-18T12:40:22.434" v="216" actId="255"/>
          <ac:spMkLst>
            <pc:docMk/>
            <pc:sldMk cId="2644952335" sldId="308"/>
            <ac:spMk id="9" creationId="{3DF8AFF9-1E00-425E-9440-E52B30436BF0}"/>
          </ac:spMkLst>
        </pc:spChg>
        <pc:picChg chg="add mod">
          <ac:chgData name="Katie Harrison" userId="7646f04428f4a8c3" providerId="LiveId" clId="{57D9D77F-C243-43F6-A2D7-AD88EA9049DE}" dt="2020-02-18T12:46:42.135" v="234" actId="1076"/>
          <ac:picMkLst>
            <pc:docMk/>
            <pc:sldMk cId="2644952335" sldId="308"/>
            <ac:picMk id="7" creationId="{D601CFB4-DADF-4A84-9CF8-6767C3594DF4}"/>
          </ac:picMkLst>
        </pc:picChg>
        <pc:picChg chg="add mod">
          <ac:chgData name="Katie Harrison" userId="7646f04428f4a8c3" providerId="LiveId" clId="{57D9D77F-C243-43F6-A2D7-AD88EA9049DE}" dt="2020-02-18T12:41:18.059" v="221" actId="14100"/>
          <ac:picMkLst>
            <pc:docMk/>
            <pc:sldMk cId="2644952335" sldId="308"/>
            <ac:picMk id="10" creationId="{C1C1285C-7C8E-4082-9344-1E61EEB2042C}"/>
          </ac:picMkLst>
        </pc:picChg>
      </pc:sldChg>
      <pc:sldChg chg="addSp modSp add">
        <pc:chgData name="Katie Harrison" userId="7646f04428f4a8c3" providerId="LiveId" clId="{57D9D77F-C243-43F6-A2D7-AD88EA9049DE}" dt="2020-02-18T12:46:55.186" v="236" actId="14100"/>
        <pc:sldMkLst>
          <pc:docMk/>
          <pc:sldMk cId="4243132358" sldId="309"/>
        </pc:sldMkLst>
        <pc:spChg chg="add mod">
          <ac:chgData name="Katie Harrison" userId="7646f04428f4a8c3" providerId="LiveId" clId="{57D9D77F-C243-43F6-A2D7-AD88EA9049DE}" dt="2020-02-18T12:46:55.186" v="236" actId="14100"/>
          <ac:spMkLst>
            <pc:docMk/>
            <pc:sldMk cId="4243132358" sldId="309"/>
            <ac:spMk id="7" creationId="{DB2CE743-7853-4AF9-BB29-C679FA6ACF26}"/>
          </ac:spMkLst>
        </pc:spChg>
      </pc:sldChg>
    </pc:docChg>
  </pc:docChgLst>
  <pc:docChgLst>
    <pc:chgData name="Katie Harrison" userId="7646f04428f4a8c3" providerId="LiveId" clId="{5D56EED5-6BE2-4D85-883B-3A99F0EFCDBD}"/>
    <pc:docChg chg="custSel modSld">
      <pc:chgData name="Katie Harrison" userId="7646f04428f4a8c3" providerId="LiveId" clId="{5D56EED5-6BE2-4D85-883B-3A99F0EFCDBD}" dt="2019-06-04T14:08:08.458" v="105" actId="255"/>
      <pc:docMkLst>
        <pc:docMk/>
      </pc:docMkLst>
      <pc:sldChg chg="addSp delSp modSp">
        <pc:chgData name="Katie Harrison" userId="7646f04428f4a8c3" providerId="LiveId" clId="{5D56EED5-6BE2-4D85-883B-3A99F0EFCDBD}" dt="2019-06-04T13:59:59.054" v="5" actId="14100"/>
        <pc:sldMkLst>
          <pc:docMk/>
          <pc:sldMk cId="659468674" sldId="256"/>
        </pc:sldMkLst>
        <pc:picChg chg="del">
          <ac:chgData name="Katie Harrison" userId="7646f04428f4a8c3" providerId="LiveId" clId="{5D56EED5-6BE2-4D85-883B-3A99F0EFCDBD}" dt="2019-06-04T13:59:43.274" v="0" actId="478"/>
          <ac:picMkLst>
            <pc:docMk/>
            <pc:sldMk cId="659468674" sldId="256"/>
            <ac:picMk id="3" creationId="{D7C12D7D-CEC6-430C-B848-20DF229488B0}"/>
          </ac:picMkLst>
        </pc:picChg>
        <pc:picChg chg="add mod">
          <ac:chgData name="Katie Harrison" userId="7646f04428f4a8c3" providerId="LiveId" clId="{5D56EED5-6BE2-4D85-883B-3A99F0EFCDBD}" dt="2019-06-04T13:59:59.054" v="5" actId="14100"/>
          <ac:picMkLst>
            <pc:docMk/>
            <pc:sldMk cId="659468674" sldId="256"/>
            <ac:picMk id="4" creationId="{A86C2266-0DCD-42F9-837A-37F93856C88C}"/>
          </ac:picMkLst>
        </pc:picChg>
      </pc:sldChg>
      <pc:sldChg chg="addSp delSp modSp">
        <pc:chgData name="Katie Harrison" userId="7646f04428f4a8c3" providerId="LiveId" clId="{5D56EED5-6BE2-4D85-883B-3A99F0EFCDBD}" dt="2019-06-04T14:05:21.585" v="85" actId="14100"/>
        <pc:sldMkLst>
          <pc:docMk/>
          <pc:sldMk cId="3476934783" sldId="263"/>
        </pc:sldMkLst>
        <pc:picChg chg="add mod">
          <ac:chgData name="Katie Harrison" userId="7646f04428f4a8c3" providerId="LiveId" clId="{5D56EED5-6BE2-4D85-883B-3A99F0EFCDBD}" dt="2019-06-04T14:05:21.585" v="85" actId="14100"/>
          <ac:picMkLst>
            <pc:docMk/>
            <pc:sldMk cId="3476934783" sldId="263"/>
            <ac:picMk id="2" creationId="{9ACE93D9-48EF-4256-80CB-907202276A61}"/>
          </ac:picMkLst>
        </pc:picChg>
        <pc:picChg chg="del">
          <ac:chgData name="Katie Harrison" userId="7646f04428f4a8c3" providerId="LiveId" clId="{5D56EED5-6BE2-4D85-883B-3A99F0EFCDBD}" dt="2019-06-04T14:03:05.500" v="82" actId="478"/>
          <ac:picMkLst>
            <pc:docMk/>
            <pc:sldMk cId="3476934783" sldId="263"/>
            <ac:picMk id="3" creationId="{040C841A-7F0B-4E84-826A-71F843C404CE}"/>
          </ac:picMkLst>
        </pc:picChg>
      </pc:sldChg>
      <pc:sldChg chg="addSp delSp modSp">
        <pc:chgData name="Katie Harrison" userId="7646f04428f4a8c3" providerId="LiveId" clId="{5D56EED5-6BE2-4D85-883B-3A99F0EFCDBD}" dt="2019-06-04T14:06:27.644" v="89" actId="14100"/>
        <pc:sldMkLst>
          <pc:docMk/>
          <pc:sldMk cId="2876985536" sldId="264"/>
        </pc:sldMkLst>
        <pc:picChg chg="add mod">
          <ac:chgData name="Katie Harrison" userId="7646f04428f4a8c3" providerId="LiveId" clId="{5D56EED5-6BE2-4D85-883B-3A99F0EFCDBD}" dt="2019-06-04T14:06:27.644" v="89" actId="14100"/>
          <ac:picMkLst>
            <pc:docMk/>
            <pc:sldMk cId="2876985536" sldId="264"/>
            <ac:picMk id="2" creationId="{6334ADF1-81B4-4928-944E-12B61F5248D0}"/>
          </ac:picMkLst>
        </pc:picChg>
        <pc:picChg chg="del">
          <ac:chgData name="Katie Harrison" userId="7646f04428f4a8c3" providerId="LiveId" clId="{5D56EED5-6BE2-4D85-883B-3A99F0EFCDBD}" dt="2019-06-04T14:05:57.817" v="86" actId="478"/>
          <ac:picMkLst>
            <pc:docMk/>
            <pc:sldMk cId="2876985536" sldId="264"/>
            <ac:picMk id="3" creationId="{71EB6421-D161-491A-B743-194C028EA71C}"/>
          </ac:picMkLst>
        </pc:picChg>
      </pc:sldChg>
      <pc:sldChg chg="addSp delSp modSp">
        <pc:chgData name="Katie Harrison" userId="7646f04428f4a8c3" providerId="LiveId" clId="{5D56EED5-6BE2-4D85-883B-3A99F0EFCDBD}" dt="2019-06-04T14:01:00.233" v="75" actId="14100"/>
        <pc:sldMkLst>
          <pc:docMk/>
          <pc:sldMk cId="2725769990" sldId="276"/>
        </pc:sldMkLst>
        <pc:picChg chg="del">
          <ac:chgData name="Katie Harrison" userId="7646f04428f4a8c3" providerId="LiveId" clId="{5D56EED5-6BE2-4D85-883B-3A99F0EFCDBD}" dt="2019-06-04T14:00:25.046" v="72" actId="478"/>
          <ac:picMkLst>
            <pc:docMk/>
            <pc:sldMk cId="2725769990" sldId="276"/>
            <ac:picMk id="2" creationId="{1E9408B7-306D-4DE7-A53C-421EB56D1BB9}"/>
          </ac:picMkLst>
        </pc:picChg>
        <pc:picChg chg="add mod">
          <ac:chgData name="Katie Harrison" userId="7646f04428f4a8c3" providerId="LiveId" clId="{5D56EED5-6BE2-4D85-883B-3A99F0EFCDBD}" dt="2019-06-04T14:01:00.233" v="75" actId="14100"/>
          <ac:picMkLst>
            <pc:docMk/>
            <pc:sldMk cId="2725769990" sldId="276"/>
            <ac:picMk id="3" creationId="{AE67874C-4C8F-49D6-9BF8-5648EF912032}"/>
          </ac:picMkLst>
        </pc:picChg>
      </pc:sldChg>
      <pc:sldChg chg="addSp delSp modSp">
        <pc:chgData name="Katie Harrison" userId="7646f04428f4a8c3" providerId="LiveId" clId="{5D56EED5-6BE2-4D85-883B-3A99F0EFCDBD}" dt="2019-06-04T14:02:11.297" v="79" actId="14100"/>
        <pc:sldMkLst>
          <pc:docMk/>
          <pc:sldMk cId="1840617628" sldId="279"/>
        </pc:sldMkLst>
        <pc:picChg chg="del">
          <ac:chgData name="Katie Harrison" userId="7646f04428f4a8c3" providerId="LiveId" clId="{5D56EED5-6BE2-4D85-883B-3A99F0EFCDBD}" dt="2019-06-04T14:01:59.591" v="76" actId="478"/>
          <ac:picMkLst>
            <pc:docMk/>
            <pc:sldMk cId="1840617628" sldId="279"/>
            <ac:picMk id="2" creationId="{8343744C-E3E1-4A39-B4C0-82764BCBF63C}"/>
          </ac:picMkLst>
        </pc:picChg>
        <pc:picChg chg="add mod">
          <ac:chgData name="Katie Harrison" userId="7646f04428f4a8c3" providerId="LiveId" clId="{5D56EED5-6BE2-4D85-883B-3A99F0EFCDBD}" dt="2019-06-04T14:02:11.297" v="79" actId="14100"/>
          <ac:picMkLst>
            <pc:docMk/>
            <pc:sldMk cId="1840617628" sldId="279"/>
            <ac:picMk id="3" creationId="{6EBA3F5D-A8A3-4C03-AC9C-3B096AF15B58}"/>
          </ac:picMkLst>
        </pc:picChg>
      </pc:sldChg>
      <pc:sldChg chg="modSp">
        <pc:chgData name="Katie Harrison" userId="7646f04428f4a8c3" providerId="LiveId" clId="{5D56EED5-6BE2-4D85-883B-3A99F0EFCDBD}" dt="2019-06-04T14:00:21.388" v="71" actId="20577"/>
        <pc:sldMkLst>
          <pc:docMk/>
          <pc:sldMk cId="737016717" sldId="281"/>
        </pc:sldMkLst>
        <pc:spChg chg="mod">
          <ac:chgData name="Katie Harrison" userId="7646f04428f4a8c3" providerId="LiveId" clId="{5D56EED5-6BE2-4D85-883B-3A99F0EFCDBD}" dt="2019-06-04T14:00:06.024" v="6"/>
          <ac:spMkLst>
            <pc:docMk/>
            <pc:sldMk cId="737016717" sldId="281"/>
            <ac:spMk id="2" creationId="{8BF8FF3A-CCB6-4C00-BE1D-69C19DDF1840}"/>
          </ac:spMkLst>
        </pc:spChg>
        <pc:spChg chg="mod">
          <ac:chgData name="Katie Harrison" userId="7646f04428f4a8c3" providerId="LiveId" clId="{5D56EED5-6BE2-4D85-883B-3A99F0EFCDBD}" dt="2019-06-04T14:00:21.388" v="71" actId="20577"/>
          <ac:spMkLst>
            <pc:docMk/>
            <pc:sldMk cId="737016717" sldId="281"/>
            <ac:spMk id="3" creationId="{0A279344-BE91-4FEB-84A7-F20B8103DEB4}"/>
          </ac:spMkLst>
        </pc:spChg>
      </pc:sldChg>
      <pc:sldChg chg="modSp">
        <pc:chgData name="Katie Harrison" userId="7646f04428f4a8c3" providerId="LiveId" clId="{5D56EED5-6BE2-4D85-883B-3A99F0EFCDBD}" dt="2019-06-04T14:02:37.607" v="81" actId="255"/>
        <pc:sldMkLst>
          <pc:docMk/>
          <pc:sldMk cId="2278883916" sldId="283"/>
        </pc:sldMkLst>
        <pc:spChg chg="mod">
          <ac:chgData name="Katie Harrison" userId="7646f04428f4a8c3" providerId="LiveId" clId="{5D56EED5-6BE2-4D85-883B-3A99F0EFCDBD}" dt="2019-06-04T14:02:37.607" v="81" actId="255"/>
          <ac:spMkLst>
            <pc:docMk/>
            <pc:sldMk cId="2278883916" sldId="283"/>
            <ac:spMk id="4" creationId="{2CBEBA27-10EA-4585-8B3F-C2B40A9B643D}"/>
          </ac:spMkLst>
        </pc:spChg>
      </pc:sldChg>
      <pc:sldChg chg="modSp">
        <pc:chgData name="Katie Harrison" userId="7646f04428f4a8c3" providerId="LiveId" clId="{5D56EED5-6BE2-4D85-883B-3A99F0EFCDBD}" dt="2019-06-04T14:08:08.458" v="105" actId="255"/>
        <pc:sldMkLst>
          <pc:docMk/>
          <pc:sldMk cId="766568778" sldId="285"/>
        </pc:sldMkLst>
        <pc:spChg chg="mod">
          <ac:chgData name="Katie Harrison" userId="7646f04428f4a8c3" providerId="LiveId" clId="{5D56EED5-6BE2-4D85-883B-3A99F0EFCDBD}" dt="2019-06-04T14:08:08.458" v="105" actId="255"/>
          <ac:spMkLst>
            <pc:docMk/>
            <pc:sldMk cId="766568778" sldId="285"/>
            <ac:spMk id="2" creationId="{1773A2B5-C057-470B-9AA6-15816843A142}"/>
          </ac:spMkLst>
        </pc:spChg>
      </pc:sldChg>
    </pc:docChg>
  </pc:docChgLst>
  <pc:docChgLst>
    <pc:chgData name="Katie Harrison" userId="7646f04428f4a8c3" providerId="LiveId" clId="{27773F6C-AAC1-460C-9875-47ACBECB509D}"/>
    <pc:docChg chg="custSel addSld delSld modSld">
      <pc:chgData name="Katie Harrison" userId="7646f04428f4a8c3" providerId="LiveId" clId="{27773F6C-AAC1-460C-9875-47ACBECB509D}" dt="2020-01-29T11:34:42.821" v="287" actId="255"/>
      <pc:docMkLst>
        <pc:docMk/>
      </pc:docMkLst>
      <pc:sldChg chg="delSp del">
        <pc:chgData name="Katie Harrison" userId="7646f04428f4a8c3" providerId="LiveId" clId="{27773F6C-AAC1-460C-9875-47ACBECB509D}" dt="2020-01-29T11:29:00.100" v="238" actId="2696"/>
        <pc:sldMkLst>
          <pc:docMk/>
          <pc:sldMk cId="3476934783" sldId="263"/>
        </pc:sldMkLst>
        <pc:picChg chg="del">
          <ac:chgData name="Katie Harrison" userId="7646f04428f4a8c3" providerId="LiveId" clId="{27773F6C-AAC1-460C-9875-47ACBECB509D}" dt="2020-01-29T11:26:07.393" v="232" actId="478"/>
          <ac:picMkLst>
            <pc:docMk/>
            <pc:sldMk cId="3476934783" sldId="263"/>
            <ac:picMk id="2" creationId="{4853DD18-1FE2-425B-BB3C-CAFE57EE7312}"/>
          </ac:picMkLst>
        </pc:picChg>
      </pc:sldChg>
      <pc:sldChg chg="del">
        <pc:chgData name="Katie Harrison" userId="7646f04428f4a8c3" providerId="LiveId" clId="{27773F6C-AAC1-460C-9875-47ACBECB509D}" dt="2020-01-29T11:29:07.913" v="240" actId="47"/>
        <pc:sldMkLst>
          <pc:docMk/>
          <pc:sldMk cId="2876985536" sldId="264"/>
        </pc:sldMkLst>
      </pc:sldChg>
      <pc:sldChg chg="modSp">
        <pc:chgData name="Katie Harrison" userId="7646f04428f4a8c3" providerId="LiveId" clId="{27773F6C-AAC1-460C-9875-47ACBECB509D}" dt="2020-01-29T11:34:42.821" v="287" actId="255"/>
        <pc:sldMkLst>
          <pc:docMk/>
          <pc:sldMk cId="1514167895" sldId="277"/>
        </pc:sldMkLst>
        <pc:spChg chg="mod">
          <ac:chgData name="Katie Harrison" userId="7646f04428f4a8c3" providerId="LiveId" clId="{27773F6C-AAC1-460C-9875-47ACBECB509D}" dt="2020-01-29T11:04:08.887" v="6"/>
          <ac:spMkLst>
            <pc:docMk/>
            <pc:sldMk cId="1514167895" sldId="277"/>
            <ac:spMk id="2" creationId="{8BF8FF3A-CCB6-4C00-BE1D-69C19DDF1840}"/>
          </ac:spMkLst>
        </pc:spChg>
        <pc:spChg chg="mod">
          <ac:chgData name="Katie Harrison" userId="7646f04428f4a8c3" providerId="LiveId" clId="{27773F6C-AAC1-460C-9875-47ACBECB509D}" dt="2020-01-29T11:34:42.821" v="287" actId="255"/>
          <ac:spMkLst>
            <pc:docMk/>
            <pc:sldMk cId="1514167895" sldId="277"/>
            <ac:spMk id="3" creationId="{0A279344-BE91-4FEB-84A7-F20B8103DEB4}"/>
          </ac:spMkLst>
        </pc:spChg>
      </pc:sldChg>
      <pc:sldChg chg="modSp">
        <pc:chgData name="Katie Harrison" userId="7646f04428f4a8c3" providerId="LiveId" clId="{27773F6C-AAC1-460C-9875-47ACBECB509D}" dt="2020-01-29T11:32:01.693" v="251"/>
        <pc:sldMkLst>
          <pc:docMk/>
          <pc:sldMk cId="2278883916" sldId="283"/>
        </pc:sldMkLst>
        <pc:spChg chg="mod">
          <ac:chgData name="Katie Harrison" userId="7646f04428f4a8c3" providerId="LiveId" clId="{27773F6C-AAC1-460C-9875-47ACBECB509D}" dt="2020-01-29T11:32:01.693" v="251"/>
          <ac:spMkLst>
            <pc:docMk/>
            <pc:sldMk cId="2278883916" sldId="283"/>
            <ac:spMk id="5" creationId="{B0F095B9-7B81-4C55-8891-C08AD7047FF2}"/>
          </ac:spMkLst>
        </pc:spChg>
      </pc:sldChg>
      <pc:sldChg chg="modSp">
        <pc:chgData name="Katie Harrison" userId="7646f04428f4a8c3" providerId="LiveId" clId="{27773F6C-AAC1-460C-9875-47ACBECB509D}" dt="2020-01-29T11:33:41.239" v="273" actId="255"/>
        <pc:sldMkLst>
          <pc:docMk/>
          <pc:sldMk cId="766568778" sldId="285"/>
        </pc:sldMkLst>
        <pc:spChg chg="mod">
          <ac:chgData name="Katie Harrison" userId="7646f04428f4a8c3" providerId="LiveId" clId="{27773F6C-AAC1-460C-9875-47ACBECB509D}" dt="2020-01-29T11:33:41.239" v="273" actId="255"/>
          <ac:spMkLst>
            <pc:docMk/>
            <pc:sldMk cId="766568778" sldId="285"/>
            <ac:spMk id="2" creationId="{1773A2B5-C057-470B-9AA6-15816843A142}"/>
          </ac:spMkLst>
        </pc:spChg>
      </pc:sldChg>
      <pc:sldChg chg="addSp delSp modSp">
        <pc:chgData name="Katie Harrison" userId="7646f04428f4a8c3" providerId="LiveId" clId="{27773F6C-AAC1-460C-9875-47ACBECB509D}" dt="2020-01-29T11:32:31.615" v="255" actId="14100"/>
        <pc:sldMkLst>
          <pc:docMk/>
          <pc:sldMk cId="1623317548" sldId="288"/>
        </pc:sldMkLst>
        <pc:picChg chg="del">
          <ac:chgData name="Katie Harrison" userId="7646f04428f4a8c3" providerId="LiveId" clId="{27773F6C-AAC1-460C-9875-47ACBECB509D}" dt="2020-01-29T11:32:05.991" v="252" actId="478"/>
          <ac:picMkLst>
            <pc:docMk/>
            <pc:sldMk cId="1623317548" sldId="288"/>
            <ac:picMk id="2" creationId="{109A7BA4-96A5-4E6A-806C-6E79983D0746}"/>
          </ac:picMkLst>
        </pc:picChg>
        <pc:picChg chg="add mod">
          <ac:chgData name="Katie Harrison" userId="7646f04428f4a8c3" providerId="LiveId" clId="{27773F6C-AAC1-460C-9875-47ACBECB509D}" dt="2020-01-29T11:32:31.615" v="255" actId="14100"/>
          <ac:picMkLst>
            <pc:docMk/>
            <pc:sldMk cId="1623317548" sldId="288"/>
            <ac:picMk id="3" creationId="{AA94C12F-153B-45C4-AE24-90D38417520E}"/>
          </ac:picMkLst>
        </pc:picChg>
      </pc:sldChg>
      <pc:sldChg chg="addSp delSp modSp">
        <pc:chgData name="Katie Harrison" userId="7646f04428f4a8c3" providerId="LiveId" clId="{27773F6C-AAC1-460C-9875-47ACBECB509D}" dt="2020-01-29T10:03:12.340" v="5" actId="14100"/>
        <pc:sldMkLst>
          <pc:docMk/>
          <pc:sldMk cId="2360800188" sldId="292"/>
        </pc:sldMkLst>
        <pc:picChg chg="add mod">
          <ac:chgData name="Katie Harrison" userId="7646f04428f4a8c3" providerId="LiveId" clId="{27773F6C-AAC1-460C-9875-47ACBECB509D}" dt="2020-01-29T10:03:12.340" v="5" actId="14100"/>
          <ac:picMkLst>
            <pc:docMk/>
            <pc:sldMk cId="2360800188" sldId="292"/>
            <ac:picMk id="3" creationId="{DBDAE960-3642-49A1-ACEB-6EC6682B967F}"/>
          </ac:picMkLst>
        </pc:picChg>
        <pc:picChg chg="del">
          <ac:chgData name="Katie Harrison" userId="7646f04428f4a8c3" providerId="LiveId" clId="{27773F6C-AAC1-460C-9875-47ACBECB509D}" dt="2020-01-29T10:02:43.469" v="0" actId="478"/>
          <ac:picMkLst>
            <pc:docMk/>
            <pc:sldMk cId="2360800188" sldId="292"/>
            <ac:picMk id="4" creationId="{07F9417E-6D11-4FF8-8B2B-211076B8D06F}"/>
          </ac:picMkLst>
        </pc:picChg>
      </pc:sldChg>
      <pc:sldChg chg="addSp delSp modSp">
        <pc:chgData name="Katie Harrison" userId="7646f04428f4a8c3" providerId="LiveId" clId="{27773F6C-AAC1-460C-9875-47ACBECB509D}" dt="2020-01-29T11:17:31.560" v="186" actId="14100"/>
        <pc:sldMkLst>
          <pc:docMk/>
          <pc:sldMk cId="2135144602" sldId="299"/>
        </pc:sldMkLst>
        <pc:spChg chg="mod">
          <ac:chgData name="Katie Harrison" userId="7646f04428f4a8c3" providerId="LiveId" clId="{27773F6C-AAC1-460C-9875-47ACBECB509D}" dt="2020-01-29T11:09:48.892" v="132"/>
          <ac:spMkLst>
            <pc:docMk/>
            <pc:sldMk cId="2135144602" sldId="299"/>
            <ac:spMk id="6" creationId="{C31DF43F-B660-4B01-86E8-7BF99AEFEDD2}"/>
          </ac:spMkLst>
        </pc:spChg>
        <pc:spChg chg="add del mod">
          <ac:chgData name="Katie Harrison" userId="7646f04428f4a8c3" providerId="LiveId" clId="{27773F6C-AAC1-460C-9875-47ACBECB509D}" dt="2020-01-29T11:12:10.304" v="154" actId="478"/>
          <ac:spMkLst>
            <pc:docMk/>
            <pc:sldMk cId="2135144602" sldId="299"/>
            <ac:spMk id="11" creationId="{C007C41B-F7CD-462D-B9A5-DF8BF85CFC3E}"/>
          </ac:spMkLst>
        </pc:spChg>
        <pc:spChg chg="add mod">
          <ac:chgData name="Katie Harrison" userId="7646f04428f4a8c3" providerId="LiveId" clId="{27773F6C-AAC1-460C-9875-47ACBECB509D}" dt="2020-01-29T11:12:30.101" v="157" actId="255"/>
          <ac:spMkLst>
            <pc:docMk/>
            <pc:sldMk cId="2135144602" sldId="299"/>
            <ac:spMk id="12" creationId="{62ACCD51-C402-497E-A483-0D37020E1E03}"/>
          </ac:spMkLst>
        </pc:spChg>
        <pc:spChg chg="del">
          <ac:chgData name="Katie Harrison" userId="7646f04428f4a8c3" providerId="LiveId" clId="{27773F6C-AAC1-460C-9875-47ACBECB509D}" dt="2020-01-29T11:09:26.756" v="131" actId="478"/>
          <ac:spMkLst>
            <pc:docMk/>
            <pc:sldMk cId="2135144602" sldId="299"/>
            <ac:spMk id="13" creationId="{569ADB02-80AD-4D05-8AD2-F8CF71D69B48}"/>
          </ac:spMkLst>
        </pc:spChg>
        <pc:spChg chg="del">
          <ac:chgData name="Katie Harrison" userId="7646f04428f4a8c3" providerId="LiveId" clId="{27773F6C-AAC1-460C-9875-47ACBECB509D}" dt="2020-01-29T11:09:20.678" v="129" actId="478"/>
          <ac:spMkLst>
            <pc:docMk/>
            <pc:sldMk cId="2135144602" sldId="299"/>
            <ac:spMk id="14" creationId="{A4A28422-4B1E-4D33-8573-976BD6363C91}"/>
          </ac:spMkLst>
        </pc:spChg>
        <pc:spChg chg="del">
          <ac:chgData name="Katie Harrison" userId="7646f04428f4a8c3" providerId="LiveId" clId="{27773F6C-AAC1-460C-9875-47ACBECB509D}" dt="2020-01-29T11:09:23.522" v="130" actId="478"/>
          <ac:spMkLst>
            <pc:docMk/>
            <pc:sldMk cId="2135144602" sldId="299"/>
            <ac:spMk id="15" creationId="{20D821AC-CE6E-44C3-82C3-687E49DCA4A1}"/>
          </ac:spMkLst>
        </pc:spChg>
        <pc:spChg chg="add mod">
          <ac:chgData name="Katie Harrison" userId="7646f04428f4a8c3" providerId="LiveId" clId="{27773F6C-AAC1-460C-9875-47ACBECB509D}" dt="2020-01-29T11:17:31.560" v="186" actId="14100"/>
          <ac:spMkLst>
            <pc:docMk/>
            <pc:sldMk cId="2135144602" sldId="299"/>
            <ac:spMk id="16" creationId="{226C05DF-2D4D-4CCF-AF38-64B7AE26F32A}"/>
          </ac:spMkLst>
        </pc:spChg>
        <pc:spChg chg="add mod">
          <ac:chgData name="Katie Harrison" userId="7646f04428f4a8c3" providerId="LiveId" clId="{27773F6C-AAC1-460C-9875-47ACBECB509D}" dt="2020-01-29T11:15:40.379" v="182" actId="1076"/>
          <ac:spMkLst>
            <pc:docMk/>
            <pc:sldMk cId="2135144602" sldId="299"/>
            <ac:spMk id="17" creationId="{C4E45973-F4BD-48E5-9B0D-1AC5B5918221}"/>
          </ac:spMkLst>
        </pc:spChg>
        <pc:spChg chg="add mod">
          <ac:chgData name="Katie Harrison" userId="7646f04428f4a8c3" providerId="LiveId" clId="{27773F6C-AAC1-460C-9875-47ACBECB509D}" dt="2020-01-29T11:17:22.217" v="184" actId="14100"/>
          <ac:spMkLst>
            <pc:docMk/>
            <pc:sldMk cId="2135144602" sldId="299"/>
            <ac:spMk id="18" creationId="{4299F24D-F5C5-4212-8FFD-B61A26C6B999}"/>
          </ac:spMkLst>
        </pc:spChg>
        <pc:spChg chg="add mod">
          <ac:chgData name="Katie Harrison" userId="7646f04428f4a8c3" providerId="LiveId" clId="{27773F6C-AAC1-460C-9875-47ACBECB509D}" dt="2020-01-29T11:15:26.599" v="180" actId="1076"/>
          <ac:spMkLst>
            <pc:docMk/>
            <pc:sldMk cId="2135144602" sldId="299"/>
            <ac:spMk id="19" creationId="{9D64F1CF-A7BD-437C-BC26-55D17762C946}"/>
          </ac:spMkLst>
        </pc:spChg>
        <pc:spChg chg="add mod">
          <ac:chgData name="Katie Harrison" userId="7646f04428f4a8c3" providerId="LiveId" clId="{27773F6C-AAC1-460C-9875-47ACBECB509D}" dt="2020-01-29T11:15:22.864" v="179" actId="14100"/>
          <ac:spMkLst>
            <pc:docMk/>
            <pc:sldMk cId="2135144602" sldId="299"/>
            <ac:spMk id="20" creationId="{DD2DF16C-2C31-4EC9-9DE2-63E85677414E}"/>
          </ac:spMkLst>
        </pc:spChg>
        <pc:picChg chg="del">
          <ac:chgData name="Katie Harrison" userId="7646f04428f4a8c3" providerId="LiveId" clId="{27773F6C-AAC1-460C-9875-47ACBECB509D}" dt="2020-01-29T11:09:17.381" v="128" actId="478"/>
          <ac:picMkLst>
            <pc:docMk/>
            <pc:sldMk cId="2135144602" sldId="299"/>
            <ac:picMk id="3" creationId="{B421433F-4154-4B5D-A039-6460D449E22D}"/>
          </ac:picMkLst>
        </pc:picChg>
      </pc:sldChg>
      <pc:sldChg chg="addSp delSp modSp">
        <pc:chgData name="Katie Harrison" userId="7646f04428f4a8c3" providerId="LiveId" clId="{27773F6C-AAC1-460C-9875-47ACBECB509D}" dt="2020-01-29T11:28:42.336" v="237" actId="14100"/>
        <pc:sldMkLst>
          <pc:docMk/>
          <pc:sldMk cId="131210608" sldId="300"/>
        </pc:sldMkLst>
        <pc:spChg chg="mod">
          <ac:chgData name="Katie Harrison" userId="7646f04428f4a8c3" providerId="LiveId" clId="{27773F6C-AAC1-460C-9875-47ACBECB509D}" dt="2020-01-29T11:18:26.057" v="190"/>
          <ac:spMkLst>
            <pc:docMk/>
            <pc:sldMk cId="131210608" sldId="300"/>
            <ac:spMk id="6" creationId="{C31DF43F-B660-4B01-86E8-7BF99AEFEDD2}"/>
          </ac:spMkLst>
        </pc:spChg>
        <pc:spChg chg="del">
          <ac:chgData name="Katie Harrison" userId="7646f04428f4a8c3" providerId="LiveId" clId="{27773F6C-AAC1-460C-9875-47ACBECB509D}" dt="2020-01-29T11:18:06.213" v="187" actId="478"/>
          <ac:spMkLst>
            <pc:docMk/>
            <pc:sldMk cId="131210608" sldId="300"/>
            <ac:spMk id="7" creationId="{37DACBBD-CDE6-4CC9-A449-85A6D0AF133C}"/>
          </ac:spMkLst>
        </pc:spChg>
        <pc:spChg chg="del">
          <ac:chgData name="Katie Harrison" userId="7646f04428f4a8c3" providerId="LiveId" clId="{27773F6C-AAC1-460C-9875-47ACBECB509D}" dt="2020-01-29T11:18:08.714" v="188" actId="478"/>
          <ac:spMkLst>
            <pc:docMk/>
            <pc:sldMk cId="131210608" sldId="300"/>
            <ac:spMk id="8" creationId="{66A60C2E-FF73-4524-B223-12F12F68D238}"/>
          </ac:spMkLst>
        </pc:spChg>
        <pc:spChg chg="del">
          <ac:chgData name="Katie Harrison" userId="7646f04428f4a8c3" providerId="LiveId" clId="{27773F6C-AAC1-460C-9875-47ACBECB509D}" dt="2020-01-29T11:18:11.307" v="189" actId="478"/>
          <ac:spMkLst>
            <pc:docMk/>
            <pc:sldMk cId="131210608" sldId="300"/>
            <ac:spMk id="9" creationId="{9A04D83A-A494-45A1-BE5B-0544E2E0CF1F}"/>
          </ac:spMkLst>
        </pc:spChg>
        <pc:spChg chg="add mod">
          <ac:chgData name="Katie Harrison" userId="7646f04428f4a8c3" providerId="LiveId" clId="{27773F6C-AAC1-460C-9875-47ACBECB509D}" dt="2020-01-29T11:28:42.336" v="237" actId="14100"/>
          <ac:spMkLst>
            <pc:docMk/>
            <pc:sldMk cId="131210608" sldId="300"/>
            <ac:spMk id="11" creationId="{B334E15C-1F61-4632-A144-EF9C366A3478}"/>
          </ac:spMkLst>
        </pc:spChg>
        <pc:spChg chg="add mod">
          <ac:chgData name="Katie Harrison" userId="7646f04428f4a8c3" providerId="LiveId" clId="{27773F6C-AAC1-460C-9875-47ACBECB509D}" dt="2020-01-29T11:27:42.967" v="233" actId="1076"/>
          <ac:spMkLst>
            <pc:docMk/>
            <pc:sldMk cId="131210608" sldId="300"/>
            <ac:spMk id="12" creationId="{868724EC-462B-4E1A-9660-AE3465040683}"/>
          </ac:spMkLst>
        </pc:spChg>
        <pc:spChg chg="add mod">
          <ac:chgData name="Katie Harrison" userId="7646f04428f4a8c3" providerId="LiveId" clId="{27773F6C-AAC1-460C-9875-47ACBECB509D}" dt="2020-01-29T11:23:46.825" v="221" actId="14100"/>
          <ac:spMkLst>
            <pc:docMk/>
            <pc:sldMk cId="131210608" sldId="300"/>
            <ac:spMk id="13" creationId="{286BC95D-EA7F-45DE-B5A2-31580878F58E}"/>
          </ac:spMkLst>
        </pc:spChg>
        <pc:picChg chg="add mod">
          <ac:chgData name="Katie Harrison" userId="7646f04428f4a8c3" providerId="LiveId" clId="{27773F6C-AAC1-460C-9875-47ACBECB509D}" dt="2020-01-29T11:21:42.745" v="197" actId="14100"/>
          <ac:picMkLst>
            <pc:docMk/>
            <pc:sldMk cId="131210608" sldId="300"/>
            <ac:picMk id="10" creationId="{C463DFCA-33BC-4DE6-8B29-EBA39FE957CA}"/>
          </ac:picMkLst>
        </pc:picChg>
      </pc:sldChg>
      <pc:sldChg chg="addSp modSp add">
        <pc:chgData name="Katie Harrison" userId="7646f04428f4a8c3" providerId="LiveId" clId="{27773F6C-AAC1-460C-9875-47ACBECB509D}" dt="2020-01-29T11:28:11.545" v="236" actId="255"/>
        <pc:sldMkLst>
          <pc:docMk/>
          <pc:sldMk cId="583867204" sldId="301"/>
        </pc:sldMkLst>
        <pc:spChg chg="add mod">
          <ac:chgData name="Katie Harrison" userId="7646f04428f4a8c3" providerId="LiveId" clId="{27773F6C-AAC1-460C-9875-47ACBECB509D}" dt="2020-01-29T11:28:11.545" v="236" actId="255"/>
          <ac:spMkLst>
            <pc:docMk/>
            <pc:sldMk cId="583867204" sldId="301"/>
            <ac:spMk id="7" creationId="{28BC8E49-00C9-4CD0-A28E-D827B8297E76}"/>
          </ac:spMkLst>
        </pc:spChg>
      </pc:sldChg>
      <pc:sldChg chg="del">
        <pc:chgData name="Katie Harrison" userId="7646f04428f4a8c3" providerId="LiveId" clId="{27773F6C-AAC1-460C-9875-47ACBECB509D}" dt="2020-01-29T11:18:31.003" v="191" actId="2696"/>
        <pc:sldMkLst>
          <pc:docMk/>
          <pc:sldMk cId="3430100374" sldId="301"/>
        </pc:sldMkLst>
      </pc:sldChg>
      <pc:sldChg chg="addSp modSp add">
        <pc:chgData name="Katie Harrison" userId="7646f04428f4a8c3" providerId="LiveId" clId="{27773F6C-AAC1-460C-9875-47ACBECB509D}" dt="2020-01-29T11:29:40.803" v="244" actId="14100"/>
        <pc:sldMkLst>
          <pc:docMk/>
          <pc:sldMk cId="1859524980" sldId="302"/>
        </pc:sldMkLst>
        <pc:picChg chg="add mod">
          <ac:chgData name="Katie Harrison" userId="7646f04428f4a8c3" providerId="LiveId" clId="{27773F6C-AAC1-460C-9875-47ACBECB509D}" dt="2020-01-29T11:29:40.803" v="244" actId="14100"/>
          <ac:picMkLst>
            <pc:docMk/>
            <pc:sldMk cId="1859524980" sldId="302"/>
            <ac:picMk id="2" creationId="{1E8E996D-9CA7-423B-BBEF-0270BF2A33AD}"/>
          </ac:picMkLst>
        </pc:picChg>
      </pc:sldChg>
      <pc:sldChg chg="addSp modSp add">
        <pc:chgData name="Katie Harrison" userId="7646f04428f4a8c3" providerId="LiveId" clId="{27773F6C-AAC1-460C-9875-47ACBECB509D}" dt="2020-01-29T11:30:18.453" v="247" actId="14100"/>
        <pc:sldMkLst>
          <pc:docMk/>
          <pc:sldMk cId="1216300541" sldId="303"/>
        </pc:sldMkLst>
        <pc:picChg chg="add mod">
          <ac:chgData name="Katie Harrison" userId="7646f04428f4a8c3" providerId="LiveId" clId="{27773F6C-AAC1-460C-9875-47ACBECB509D}" dt="2020-01-29T11:30:18.453" v="247" actId="14100"/>
          <ac:picMkLst>
            <pc:docMk/>
            <pc:sldMk cId="1216300541" sldId="303"/>
            <ac:picMk id="2" creationId="{C9DB15E7-D39B-4AC3-A126-8E637378F383}"/>
          </ac:picMkLst>
        </pc:picChg>
      </pc:sldChg>
    </pc:docChg>
  </pc:docChgLst>
  <pc:docChgLst>
    <pc:chgData name="Ruth Bosomworth" userId="6e6f17bc-7310-44fd-bedc-2be212f4634e" providerId="ADAL" clId="{A572F7F0-C5A3-4B11-89C1-9935E3142BC0}"/>
    <pc:docChg chg="modSld">
      <pc:chgData name="Ruth Bosomworth" userId="6e6f17bc-7310-44fd-bedc-2be212f4634e" providerId="ADAL" clId="{A572F7F0-C5A3-4B11-89C1-9935E3142BC0}" dt="2020-08-20T08:46:33.968" v="4" actId="14100"/>
      <pc:docMkLst>
        <pc:docMk/>
      </pc:docMkLst>
      <pc:sldChg chg="addSp modSp mod">
        <pc:chgData name="Ruth Bosomworth" userId="6e6f17bc-7310-44fd-bedc-2be212f4634e" providerId="ADAL" clId="{A572F7F0-C5A3-4B11-89C1-9935E3142BC0}" dt="2020-08-20T08:46:33.968" v="4" actId="14100"/>
        <pc:sldMkLst>
          <pc:docMk/>
          <pc:sldMk cId="2360800188" sldId="292"/>
        </pc:sldMkLst>
        <pc:picChg chg="add mod">
          <ac:chgData name="Ruth Bosomworth" userId="6e6f17bc-7310-44fd-bedc-2be212f4634e" providerId="ADAL" clId="{A572F7F0-C5A3-4B11-89C1-9935E3142BC0}" dt="2020-08-20T08:46:33.968" v="4" actId="14100"/>
          <ac:picMkLst>
            <pc:docMk/>
            <pc:sldMk cId="2360800188" sldId="292"/>
            <ac:picMk id="3" creationId="{96750DDF-103A-456A-A308-D7E8EBABE03F}"/>
          </ac:picMkLst>
        </pc:picChg>
      </pc:sldChg>
    </pc:docChg>
  </pc:docChgLst>
  <pc:docChgLst>
    <pc:chgData name="Katie Harrison" userId="7646f04428f4a8c3" providerId="LiveId" clId="{853DF32B-1E89-425F-97CD-9F69B3D8CAF3}"/>
    <pc:docChg chg="custSel mod addSld delSld modSld">
      <pc:chgData name="Katie Harrison" userId="7646f04428f4a8c3" providerId="LiveId" clId="{853DF32B-1E89-425F-97CD-9F69B3D8CAF3}" dt="2020-03-03T13:12:29.844" v="444" actId="255"/>
      <pc:docMkLst>
        <pc:docMk/>
      </pc:docMkLst>
      <pc:sldChg chg="modSp mod">
        <pc:chgData name="Katie Harrison" userId="7646f04428f4a8c3" providerId="LiveId" clId="{853DF32B-1E89-425F-97CD-9F69B3D8CAF3}" dt="2020-03-03T12:18:31.978" v="65" actId="20577"/>
        <pc:sldMkLst>
          <pc:docMk/>
          <pc:sldMk cId="1514167895" sldId="277"/>
        </pc:sldMkLst>
        <pc:spChg chg="mod">
          <ac:chgData name="Katie Harrison" userId="7646f04428f4a8c3" providerId="LiveId" clId="{853DF32B-1E89-425F-97CD-9F69B3D8CAF3}" dt="2020-03-03T12:18:01.898" v="11" actId="255"/>
          <ac:spMkLst>
            <pc:docMk/>
            <pc:sldMk cId="1514167895" sldId="277"/>
            <ac:spMk id="2" creationId="{8BF8FF3A-CCB6-4C00-BE1D-69C19DDF1840}"/>
          </ac:spMkLst>
        </pc:spChg>
        <pc:spChg chg="mod">
          <ac:chgData name="Katie Harrison" userId="7646f04428f4a8c3" providerId="LiveId" clId="{853DF32B-1E89-425F-97CD-9F69B3D8CAF3}" dt="2020-03-03T12:18:31.978" v="65" actId="20577"/>
          <ac:spMkLst>
            <pc:docMk/>
            <pc:sldMk cId="1514167895" sldId="277"/>
            <ac:spMk id="3" creationId="{0A279344-BE91-4FEB-84A7-F20B8103DEB4}"/>
          </ac:spMkLst>
        </pc:spChg>
      </pc:sldChg>
      <pc:sldChg chg="modSp mod">
        <pc:chgData name="Katie Harrison" userId="7646f04428f4a8c3" providerId="LiveId" clId="{853DF32B-1E89-425F-97CD-9F69B3D8CAF3}" dt="2020-03-03T13:09:49.622" v="421" actId="255"/>
        <pc:sldMkLst>
          <pc:docMk/>
          <pc:sldMk cId="2278883916" sldId="283"/>
        </pc:sldMkLst>
        <pc:spChg chg="mod">
          <ac:chgData name="Katie Harrison" userId="7646f04428f4a8c3" providerId="LiveId" clId="{853DF32B-1E89-425F-97CD-9F69B3D8CAF3}" dt="2020-03-03T13:09:49.622" v="421" actId="255"/>
          <ac:spMkLst>
            <pc:docMk/>
            <pc:sldMk cId="2278883916" sldId="283"/>
            <ac:spMk id="5" creationId="{B0F095B9-7B81-4C55-8891-C08AD7047FF2}"/>
          </ac:spMkLst>
        </pc:spChg>
      </pc:sldChg>
      <pc:sldChg chg="modSp mod">
        <pc:chgData name="Katie Harrison" userId="7646f04428f4a8c3" providerId="LiveId" clId="{853DF32B-1E89-425F-97CD-9F69B3D8CAF3}" dt="2020-03-03T13:12:29.844" v="444" actId="255"/>
        <pc:sldMkLst>
          <pc:docMk/>
          <pc:sldMk cId="766568778" sldId="285"/>
        </pc:sldMkLst>
        <pc:spChg chg="mod">
          <ac:chgData name="Katie Harrison" userId="7646f04428f4a8c3" providerId="LiveId" clId="{853DF32B-1E89-425F-97CD-9F69B3D8CAF3}" dt="2020-03-03T13:12:29.844" v="444" actId="255"/>
          <ac:spMkLst>
            <pc:docMk/>
            <pc:sldMk cId="766568778" sldId="285"/>
            <ac:spMk id="2" creationId="{1773A2B5-C057-470B-9AA6-15816843A142}"/>
          </ac:spMkLst>
        </pc:spChg>
      </pc:sldChg>
      <pc:sldChg chg="addSp delSp modSp mod">
        <pc:chgData name="Katie Harrison" userId="7646f04428f4a8c3" providerId="LiveId" clId="{853DF32B-1E89-425F-97CD-9F69B3D8CAF3}" dt="2020-03-03T13:11:02.793" v="430" actId="14100"/>
        <pc:sldMkLst>
          <pc:docMk/>
          <pc:sldMk cId="1623317548" sldId="288"/>
        </pc:sldMkLst>
        <pc:picChg chg="del">
          <ac:chgData name="Katie Harrison" userId="7646f04428f4a8c3" providerId="LiveId" clId="{853DF32B-1E89-425F-97CD-9F69B3D8CAF3}" dt="2020-03-03T13:10:10.101" v="422" actId="478"/>
          <ac:picMkLst>
            <pc:docMk/>
            <pc:sldMk cId="1623317548" sldId="288"/>
            <ac:picMk id="2" creationId="{10910068-0A5C-4158-B448-53B96A79AAA0}"/>
          </ac:picMkLst>
        </pc:picChg>
        <pc:picChg chg="add mod">
          <ac:chgData name="Katie Harrison" userId="7646f04428f4a8c3" providerId="LiveId" clId="{853DF32B-1E89-425F-97CD-9F69B3D8CAF3}" dt="2020-03-03T13:11:02.793" v="430" actId="14100"/>
          <ac:picMkLst>
            <pc:docMk/>
            <pc:sldMk cId="1623317548" sldId="288"/>
            <ac:picMk id="3" creationId="{DCECFAF5-AD38-4FB4-81F0-F434A2D6A824}"/>
          </ac:picMkLst>
        </pc:picChg>
      </pc:sldChg>
      <pc:sldChg chg="addSp delSp modSp mod">
        <pc:chgData name="Katie Harrison" userId="7646f04428f4a8c3" providerId="LiveId" clId="{853DF32B-1E89-425F-97CD-9F69B3D8CAF3}" dt="2020-03-03T12:16:56.341" v="5" actId="14100"/>
        <pc:sldMkLst>
          <pc:docMk/>
          <pc:sldMk cId="2360800188" sldId="292"/>
        </pc:sldMkLst>
        <pc:picChg chg="add mod">
          <ac:chgData name="Katie Harrison" userId="7646f04428f4a8c3" providerId="LiveId" clId="{853DF32B-1E89-425F-97CD-9F69B3D8CAF3}" dt="2020-03-03T12:16:56.341" v="5" actId="14100"/>
          <ac:picMkLst>
            <pc:docMk/>
            <pc:sldMk cId="2360800188" sldId="292"/>
            <ac:picMk id="3" creationId="{6486F280-B0B9-48E5-BA4A-8041FEBCEDD2}"/>
          </ac:picMkLst>
        </pc:picChg>
        <pc:picChg chg="del">
          <ac:chgData name="Katie Harrison" userId="7646f04428f4a8c3" providerId="LiveId" clId="{853DF32B-1E89-425F-97CD-9F69B3D8CAF3}" dt="2020-03-03T12:16:19.248" v="0" actId="478"/>
          <ac:picMkLst>
            <pc:docMk/>
            <pc:sldMk cId="2360800188" sldId="292"/>
            <ac:picMk id="4" creationId="{0A20AC4D-F760-4524-9ACE-D622746F04CD}"/>
          </ac:picMkLst>
        </pc:picChg>
      </pc:sldChg>
      <pc:sldChg chg="addSp delSp modSp mod">
        <pc:chgData name="Katie Harrison" userId="7646f04428f4a8c3" providerId="LiveId" clId="{853DF32B-1E89-425F-97CD-9F69B3D8CAF3}" dt="2020-03-03T12:27:10.018" v="114" actId="1076"/>
        <pc:sldMkLst>
          <pc:docMk/>
          <pc:sldMk cId="2135144602" sldId="299"/>
        </pc:sldMkLst>
        <pc:spChg chg="mod">
          <ac:chgData name="Katie Harrison" userId="7646f04428f4a8c3" providerId="LiveId" clId="{853DF32B-1E89-425F-97CD-9F69B3D8CAF3}" dt="2020-03-03T12:21:49.478" v="69"/>
          <ac:spMkLst>
            <pc:docMk/>
            <pc:sldMk cId="2135144602" sldId="299"/>
            <ac:spMk id="6" creationId="{C31DF43F-B660-4B01-86E8-7BF99AEFEDD2}"/>
          </ac:spMkLst>
        </pc:spChg>
        <pc:spChg chg="add mod">
          <ac:chgData name="Katie Harrison" userId="7646f04428f4a8c3" providerId="LiveId" clId="{853DF32B-1E89-425F-97CD-9F69B3D8CAF3}" dt="2020-03-03T12:26:28.375" v="103" actId="1076"/>
          <ac:spMkLst>
            <pc:docMk/>
            <pc:sldMk cId="2135144602" sldId="299"/>
            <ac:spMk id="9" creationId="{F69C6863-FB34-46D3-A62B-0AD42E3E629F}"/>
          </ac:spMkLst>
        </pc:spChg>
        <pc:spChg chg="add mod">
          <ac:chgData name="Katie Harrison" userId="7646f04428f4a8c3" providerId="LiveId" clId="{853DF32B-1E89-425F-97CD-9F69B3D8CAF3}" dt="2020-03-03T12:27:10.018" v="114" actId="1076"/>
          <ac:spMkLst>
            <pc:docMk/>
            <pc:sldMk cId="2135144602" sldId="299"/>
            <ac:spMk id="12" creationId="{FD3F44A6-CD84-48BA-9E25-8D8BD11CE9DA}"/>
          </ac:spMkLst>
        </pc:spChg>
        <pc:spChg chg="del">
          <ac:chgData name="Katie Harrison" userId="7646f04428f4a8c3" providerId="LiveId" clId="{853DF32B-1E89-425F-97CD-9F69B3D8CAF3}" dt="2020-03-03T12:20:08.400" v="66" actId="478"/>
          <ac:spMkLst>
            <pc:docMk/>
            <pc:sldMk cId="2135144602" sldId="299"/>
            <ac:spMk id="13" creationId="{DF7A4BC6-6C98-4B56-BF38-7BD99C5A4116}"/>
          </ac:spMkLst>
        </pc:spChg>
        <pc:spChg chg="del mod">
          <ac:chgData name="Katie Harrison" userId="7646f04428f4a8c3" providerId="LiveId" clId="{853DF32B-1E89-425F-97CD-9F69B3D8CAF3}" dt="2020-03-03T12:20:14.183" v="68" actId="478"/>
          <ac:spMkLst>
            <pc:docMk/>
            <pc:sldMk cId="2135144602" sldId="299"/>
            <ac:spMk id="14" creationId="{8E384BD3-90C5-49F2-8F55-D07B7BC259D6}"/>
          </ac:spMkLst>
        </pc:spChg>
        <pc:picChg chg="add mod">
          <ac:chgData name="Katie Harrison" userId="7646f04428f4a8c3" providerId="LiveId" clId="{853DF32B-1E89-425F-97CD-9F69B3D8CAF3}" dt="2020-03-03T12:26:08.400" v="99" actId="14100"/>
          <ac:picMkLst>
            <pc:docMk/>
            <pc:sldMk cId="2135144602" sldId="299"/>
            <ac:picMk id="10" creationId="{2B8F677B-05FE-4945-B113-92E5995AB60D}"/>
          </ac:picMkLst>
        </pc:picChg>
        <pc:picChg chg="add mod">
          <ac:chgData name="Katie Harrison" userId="7646f04428f4a8c3" providerId="LiveId" clId="{853DF32B-1E89-425F-97CD-9F69B3D8CAF3}" dt="2020-03-03T12:25:09.838" v="86" actId="14100"/>
          <ac:picMkLst>
            <pc:docMk/>
            <pc:sldMk cId="2135144602" sldId="299"/>
            <ac:picMk id="11" creationId="{45436564-3096-4F00-AA1E-2957C01560E3}"/>
          </ac:picMkLst>
        </pc:picChg>
      </pc:sldChg>
      <pc:sldChg chg="del">
        <pc:chgData name="Katie Harrison" userId="7646f04428f4a8c3" providerId="LiveId" clId="{853DF32B-1E89-425F-97CD-9F69B3D8CAF3}" dt="2020-03-03T12:41:43.868" v="191" actId="2696"/>
        <pc:sldMkLst>
          <pc:docMk/>
          <pc:sldMk cId="1859524980" sldId="302"/>
        </pc:sldMkLst>
      </pc:sldChg>
      <pc:sldChg chg="del">
        <pc:chgData name="Katie Harrison" userId="7646f04428f4a8c3" providerId="LiveId" clId="{853DF32B-1E89-425F-97CD-9F69B3D8CAF3}" dt="2020-03-03T12:21:58.222" v="70" actId="2696"/>
        <pc:sldMkLst>
          <pc:docMk/>
          <pc:sldMk cId="65150552" sldId="304"/>
        </pc:sldMkLst>
      </pc:sldChg>
      <pc:sldChg chg="del">
        <pc:chgData name="Katie Harrison" userId="7646f04428f4a8c3" providerId="LiveId" clId="{853DF32B-1E89-425F-97CD-9F69B3D8CAF3}" dt="2020-03-03T12:22:02.780" v="71" actId="2696"/>
        <pc:sldMkLst>
          <pc:docMk/>
          <pc:sldMk cId="2288611179" sldId="305"/>
        </pc:sldMkLst>
      </pc:sldChg>
      <pc:sldChg chg="addSp delSp modSp mod">
        <pc:chgData name="Katie Harrison" userId="7646f04428f4a8c3" providerId="LiveId" clId="{853DF32B-1E89-425F-97CD-9F69B3D8CAF3}" dt="2020-03-03T13:08:47.109" v="418" actId="1076"/>
        <pc:sldMkLst>
          <pc:docMk/>
          <pc:sldMk cId="125766713" sldId="306"/>
        </pc:sldMkLst>
        <pc:spChg chg="mod">
          <ac:chgData name="Katie Harrison" userId="7646f04428f4a8c3" providerId="LiveId" clId="{853DF32B-1E89-425F-97CD-9F69B3D8CAF3}" dt="2020-03-03T12:56:41.047" v="291"/>
          <ac:spMkLst>
            <pc:docMk/>
            <pc:sldMk cId="125766713" sldId="306"/>
            <ac:spMk id="6" creationId="{C31DF43F-B660-4B01-86E8-7BF99AEFEDD2}"/>
          </ac:spMkLst>
        </pc:spChg>
        <pc:spChg chg="add mod">
          <ac:chgData name="Katie Harrison" userId="7646f04428f4a8c3" providerId="LiveId" clId="{853DF32B-1E89-425F-97CD-9F69B3D8CAF3}" dt="2020-03-03T13:02:03.209" v="344" actId="1076"/>
          <ac:spMkLst>
            <pc:docMk/>
            <pc:sldMk cId="125766713" sldId="306"/>
            <ac:spMk id="10" creationId="{4829D05C-937C-42EC-A137-45475D33FA6A}"/>
          </ac:spMkLst>
        </pc:spChg>
        <pc:spChg chg="add mod">
          <ac:chgData name="Katie Harrison" userId="7646f04428f4a8c3" providerId="LiveId" clId="{853DF32B-1E89-425F-97CD-9F69B3D8CAF3}" dt="2020-03-03T13:01:51.362" v="341" actId="14100"/>
          <ac:spMkLst>
            <pc:docMk/>
            <pc:sldMk cId="125766713" sldId="306"/>
            <ac:spMk id="11" creationId="{54925AA2-2A86-4E03-BDF0-A81B81B18F8A}"/>
          </ac:spMkLst>
        </pc:spChg>
        <pc:spChg chg="add mod">
          <ac:chgData name="Katie Harrison" userId="7646f04428f4a8c3" providerId="LiveId" clId="{853DF32B-1E89-425F-97CD-9F69B3D8CAF3}" dt="2020-03-03T12:58:49.310" v="313" actId="1076"/>
          <ac:spMkLst>
            <pc:docMk/>
            <pc:sldMk cId="125766713" sldId="306"/>
            <ac:spMk id="13" creationId="{D798880F-F9B3-4283-AC10-86CAD2B50B33}"/>
          </ac:spMkLst>
        </pc:spChg>
        <pc:spChg chg="add mod">
          <ac:chgData name="Katie Harrison" userId="7646f04428f4a8c3" providerId="LiveId" clId="{853DF32B-1E89-425F-97CD-9F69B3D8CAF3}" dt="2020-03-03T13:00:23.880" v="328" actId="1076"/>
          <ac:spMkLst>
            <pc:docMk/>
            <pc:sldMk cId="125766713" sldId="306"/>
            <ac:spMk id="14" creationId="{6303C57D-547B-4BAC-9B8C-A7E5AC257B76}"/>
          </ac:spMkLst>
        </pc:spChg>
        <pc:spChg chg="add mod">
          <ac:chgData name="Katie Harrison" userId="7646f04428f4a8c3" providerId="LiveId" clId="{853DF32B-1E89-425F-97CD-9F69B3D8CAF3}" dt="2020-03-03T13:03:08.372" v="359" actId="14100"/>
          <ac:spMkLst>
            <pc:docMk/>
            <pc:sldMk cId="125766713" sldId="306"/>
            <ac:spMk id="15" creationId="{15F5A78F-810C-465F-8B42-5D5A05EC4576}"/>
          </ac:spMkLst>
        </pc:spChg>
        <pc:spChg chg="del">
          <ac:chgData name="Katie Harrison" userId="7646f04428f4a8c3" providerId="LiveId" clId="{853DF32B-1E89-425F-97CD-9F69B3D8CAF3}" dt="2020-03-03T12:55:51.380" v="288" actId="478"/>
          <ac:spMkLst>
            <pc:docMk/>
            <pc:sldMk cId="125766713" sldId="306"/>
            <ac:spMk id="16" creationId="{BC591AB0-AC24-4EB7-9A51-EA3BBA7870E8}"/>
          </ac:spMkLst>
        </pc:spChg>
        <pc:picChg chg="add mod">
          <ac:chgData name="Katie Harrison" userId="7646f04428f4a8c3" providerId="LiveId" clId="{853DF32B-1E89-425F-97CD-9F69B3D8CAF3}" dt="2020-03-03T13:08:47.109" v="418" actId="1076"/>
          <ac:picMkLst>
            <pc:docMk/>
            <pc:sldMk cId="125766713" sldId="306"/>
            <ac:picMk id="12" creationId="{EF9B6E2E-908E-4DFB-890B-83BD0EB488EE}"/>
          </ac:picMkLst>
        </pc:picChg>
        <pc:picChg chg="del">
          <ac:chgData name="Katie Harrison" userId="7646f04428f4a8c3" providerId="LiveId" clId="{853DF32B-1E89-425F-97CD-9F69B3D8CAF3}" dt="2020-03-03T12:56:20.074" v="289" actId="478"/>
          <ac:picMkLst>
            <pc:docMk/>
            <pc:sldMk cId="125766713" sldId="306"/>
            <ac:picMk id="17" creationId="{3FB17F5F-7FD8-4536-91B0-3BE5042706D5}"/>
          </ac:picMkLst>
        </pc:picChg>
        <pc:picChg chg="del">
          <ac:chgData name="Katie Harrison" userId="7646f04428f4a8c3" providerId="LiveId" clId="{853DF32B-1E89-425F-97CD-9F69B3D8CAF3}" dt="2020-03-03T12:56:22.090" v="290" actId="478"/>
          <ac:picMkLst>
            <pc:docMk/>
            <pc:sldMk cId="125766713" sldId="306"/>
            <ac:picMk id="18" creationId="{C5299693-2C7F-42D1-959F-57FE784FBE05}"/>
          </ac:picMkLst>
        </pc:picChg>
        <pc:picChg chg="add mod">
          <ac:chgData name="Katie Harrison" userId="7646f04428f4a8c3" providerId="LiveId" clId="{853DF32B-1E89-425F-97CD-9F69B3D8CAF3}" dt="2020-03-03T13:01:15.090" v="336" actId="1076"/>
          <ac:picMkLst>
            <pc:docMk/>
            <pc:sldMk cId="125766713" sldId="306"/>
            <ac:picMk id="19" creationId="{86DBEADF-4936-4C1D-BFE0-916D643388D2}"/>
          </ac:picMkLst>
        </pc:picChg>
        <pc:picChg chg="add mod">
          <ac:chgData name="Katie Harrison" userId="7646f04428f4a8c3" providerId="LiveId" clId="{853DF32B-1E89-425F-97CD-9F69B3D8CAF3}" dt="2020-03-03T13:01:33.029" v="339" actId="1076"/>
          <ac:picMkLst>
            <pc:docMk/>
            <pc:sldMk cId="125766713" sldId="306"/>
            <ac:picMk id="20" creationId="{A44FEEE6-2750-42CC-8387-1796CEA7A745}"/>
          </ac:picMkLst>
        </pc:picChg>
      </pc:sldChg>
      <pc:sldChg chg="del">
        <pc:chgData name="Katie Harrison" userId="7646f04428f4a8c3" providerId="LiveId" clId="{853DF32B-1E89-425F-97CD-9F69B3D8CAF3}" dt="2020-03-03T13:02:17.198" v="345" actId="2696"/>
        <pc:sldMkLst>
          <pc:docMk/>
          <pc:sldMk cId="2591922057" sldId="307"/>
        </pc:sldMkLst>
      </pc:sldChg>
      <pc:sldChg chg="del">
        <pc:chgData name="Katie Harrison" userId="7646f04428f4a8c3" providerId="LiveId" clId="{853DF32B-1E89-425F-97CD-9F69B3D8CAF3}" dt="2020-03-03T13:02:20.544" v="346" actId="2696"/>
        <pc:sldMkLst>
          <pc:docMk/>
          <pc:sldMk cId="2644952335" sldId="308"/>
        </pc:sldMkLst>
      </pc:sldChg>
      <pc:sldChg chg="del">
        <pc:chgData name="Katie Harrison" userId="7646f04428f4a8c3" providerId="LiveId" clId="{853DF32B-1E89-425F-97CD-9F69B3D8CAF3}" dt="2020-03-03T13:02:23.925" v="347" actId="2696"/>
        <pc:sldMkLst>
          <pc:docMk/>
          <pc:sldMk cId="4243132358" sldId="309"/>
        </pc:sldMkLst>
      </pc:sldChg>
      <pc:sldChg chg="add del">
        <pc:chgData name="Katie Harrison" userId="7646f04428f4a8c3" providerId="LiveId" clId="{853DF32B-1E89-425F-97CD-9F69B3D8CAF3}" dt="2020-03-03T12:22:11.908" v="73" actId="2696"/>
        <pc:sldMkLst>
          <pc:docMk/>
          <pc:sldMk cId="545034361" sldId="310"/>
        </pc:sldMkLst>
      </pc:sldChg>
      <pc:sldChg chg="addSp modSp add mod">
        <pc:chgData name="Katie Harrison" userId="7646f04428f4a8c3" providerId="LiveId" clId="{853DF32B-1E89-425F-97CD-9F69B3D8CAF3}" dt="2020-03-03T12:33:20.263" v="173" actId="14100"/>
        <pc:sldMkLst>
          <pc:docMk/>
          <pc:sldMk cId="3991776469" sldId="310"/>
        </pc:sldMkLst>
        <pc:spChg chg="add mod">
          <ac:chgData name="Katie Harrison" userId="7646f04428f4a8c3" providerId="LiveId" clId="{853DF32B-1E89-425F-97CD-9F69B3D8CAF3}" dt="2020-03-03T12:32:19.698" v="163" actId="242"/>
          <ac:spMkLst>
            <pc:docMk/>
            <pc:sldMk cId="3991776469" sldId="310"/>
            <ac:spMk id="7" creationId="{0742BA9F-F405-4665-907D-5B8F8BBC4B11}"/>
          </ac:spMkLst>
        </pc:spChg>
        <pc:spChg chg="add mod">
          <ac:chgData name="Katie Harrison" userId="7646f04428f4a8c3" providerId="LiveId" clId="{853DF32B-1E89-425F-97CD-9F69B3D8CAF3}" dt="2020-03-03T12:33:20.263" v="173" actId="14100"/>
          <ac:spMkLst>
            <pc:docMk/>
            <pc:sldMk cId="3991776469" sldId="310"/>
            <ac:spMk id="9" creationId="{310BD1D6-8938-4BE3-9B9D-1EFB6A465FB1}"/>
          </ac:spMkLst>
        </pc:spChg>
        <pc:picChg chg="add mod">
          <ac:chgData name="Katie Harrison" userId="7646f04428f4a8c3" providerId="LiveId" clId="{853DF32B-1E89-425F-97CD-9F69B3D8CAF3}" dt="2020-03-03T12:32:46.659" v="168" actId="14100"/>
          <ac:picMkLst>
            <pc:docMk/>
            <pc:sldMk cId="3991776469" sldId="310"/>
            <ac:picMk id="8" creationId="{8750E3B8-BB77-41A7-9249-C41D899BA872}"/>
          </ac:picMkLst>
        </pc:picChg>
      </pc:sldChg>
      <pc:sldChg chg="addSp delSp modSp add mod">
        <pc:chgData name="Katie Harrison" userId="7646f04428f4a8c3" providerId="LiveId" clId="{853DF32B-1E89-425F-97CD-9F69B3D8CAF3}" dt="2020-03-03T12:31:19.227" v="154" actId="255"/>
        <pc:sldMkLst>
          <pc:docMk/>
          <pc:sldMk cId="2479386345" sldId="311"/>
        </pc:sldMkLst>
        <pc:spChg chg="add mod">
          <ac:chgData name="Katie Harrison" userId="7646f04428f4a8c3" providerId="LiveId" clId="{853DF32B-1E89-425F-97CD-9F69B3D8CAF3}" dt="2020-03-03T12:31:19.227" v="154" actId="255"/>
          <ac:spMkLst>
            <pc:docMk/>
            <pc:sldMk cId="2479386345" sldId="311"/>
            <ac:spMk id="7" creationId="{2C23C7D3-467A-4AD0-8208-9254F55C9BE7}"/>
          </ac:spMkLst>
        </pc:spChg>
        <pc:spChg chg="add mod">
          <ac:chgData name="Katie Harrison" userId="7646f04428f4a8c3" providerId="LiveId" clId="{853DF32B-1E89-425F-97CD-9F69B3D8CAF3}" dt="2020-03-03T12:31:09.708" v="153" actId="255"/>
          <ac:spMkLst>
            <pc:docMk/>
            <pc:sldMk cId="2479386345" sldId="311"/>
            <ac:spMk id="9" creationId="{C387F8CC-3AAC-4358-82FE-9A33FB246805}"/>
          </ac:spMkLst>
        </pc:spChg>
        <pc:picChg chg="add del">
          <ac:chgData name="Katie Harrison" userId="7646f04428f4a8c3" providerId="LiveId" clId="{853DF32B-1E89-425F-97CD-9F69B3D8CAF3}" dt="2020-03-03T12:30:07.594" v="142" actId="478"/>
          <ac:picMkLst>
            <pc:docMk/>
            <pc:sldMk cId="2479386345" sldId="311"/>
            <ac:picMk id="3" creationId="{452EB94D-D882-4147-8382-9AF4B7F19DDC}"/>
          </ac:picMkLst>
        </pc:picChg>
      </pc:sldChg>
      <pc:sldChg chg="addSp modSp add mod">
        <pc:chgData name="Katie Harrison" userId="7646f04428f4a8c3" providerId="LiveId" clId="{853DF32B-1E89-425F-97CD-9F69B3D8CAF3}" dt="2020-03-03T12:29:14.343" v="133" actId="255"/>
        <pc:sldMkLst>
          <pc:docMk/>
          <pc:sldMk cId="935945376" sldId="312"/>
        </pc:sldMkLst>
        <pc:spChg chg="add mod">
          <ac:chgData name="Katie Harrison" userId="7646f04428f4a8c3" providerId="LiveId" clId="{853DF32B-1E89-425F-97CD-9F69B3D8CAF3}" dt="2020-03-03T12:28:58.854" v="130" actId="1076"/>
          <ac:spMkLst>
            <pc:docMk/>
            <pc:sldMk cId="935945376" sldId="312"/>
            <ac:spMk id="7" creationId="{EA6AFF37-CDE2-46B9-A54E-67F8CBDE4FF2}"/>
          </ac:spMkLst>
        </pc:spChg>
        <pc:spChg chg="add mod">
          <ac:chgData name="Katie Harrison" userId="7646f04428f4a8c3" providerId="LiveId" clId="{853DF32B-1E89-425F-97CD-9F69B3D8CAF3}" dt="2020-03-03T12:29:14.343" v="133" actId="255"/>
          <ac:spMkLst>
            <pc:docMk/>
            <pc:sldMk cId="935945376" sldId="312"/>
            <ac:spMk id="8" creationId="{E1A7EE15-F86E-4D07-B1E3-2B477B096AA5}"/>
          </ac:spMkLst>
        </pc:spChg>
      </pc:sldChg>
      <pc:sldChg chg="delSp modSp add del mod">
        <pc:chgData name="Katie Harrison" userId="7646f04428f4a8c3" providerId="LiveId" clId="{853DF32B-1E89-425F-97CD-9F69B3D8CAF3}" dt="2020-03-03T12:42:57.310" v="199" actId="2696"/>
        <pc:sldMkLst>
          <pc:docMk/>
          <pc:sldMk cId="1799291002" sldId="313"/>
        </pc:sldMkLst>
        <pc:spChg chg="mod">
          <ac:chgData name="Katie Harrison" userId="7646f04428f4a8c3" providerId="LiveId" clId="{853DF32B-1E89-425F-97CD-9F69B3D8CAF3}" dt="2020-03-03T12:41:02.715" v="187"/>
          <ac:spMkLst>
            <pc:docMk/>
            <pc:sldMk cId="1799291002" sldId="313"/>
            <ac:spMk id="6" creationId="{C31DF43F-B660-4B01-86E8-7BF99AEFEDD2}"/>
          </ac:spMkLst>
        </pc:spChg>
        <pc:spChg chg="del">
          <ac:chgData name="Katie Harrison" userId="7646f04428f4a8c3" providerId="LiveId" clId="{853DF32B-1E89-425F-97CD-9F69B3D8CAF3}" dt="2020-03-03T12:41:06.310" v="188" actId="478"/>
          <ac:spMkLst>
            <pc:docMk/>
            <pc:sldMk cId="1799291002" sldId="313"/>
            <ac:spMk id="7" creationId="{0742BA9F-F405-4665-907D-5B8F8BBC4B11}"/>
          </ac:spMkLst>
        </pc:spChg>
        <pc:spChg chg="del">
          <ac:chgData name="Katie Harrison" userId="7646f04428f4a8c3" providerId="LiveId" clId="{853DF32B-1E89-425F-97CD-9F69B3D8CAF3}" dt="2020-03-03T12:41:30.099" v="190" actId="478"/>
          <ac:spMkLst>
            <pc:docMk/>
            <pc:sldMk cId="1799291002" sldId="313"/>
            <ac:spMk id="9" creationId="{310BD1D6-8938-4BE3-9B9D-1EFB6A465FB1}"/>
          </ac:spMkLst>
        </pc:spChg>
        <pc:picChg chg="del">
          <ac:chgData name="Katie Harrison" userId="7646f04428f4a8c3" providerId="LiveId" clId="{853DF32B-1E89-425F-97CD-9F69B3D8CAF3}" dt="2020-03-03T12:41:08.467" v="189" actId="478"/>
          <ac:picMkLst>
            <pc:docMk/>
            <pc:sldMk cId="1799291002" sldId="313"/>
            <ac:picMk id="8" creationId="{8750E3B8-BB77-41A7-9249-C41D899BA872}"/>
          </ac:picMkLst>
        </pc:picChg>
      </pc:sldChg>
      <pc:sldChg chg="addSp modSp add mod">
        <pc:chgData name="Katie Harrison" userId="7646f04428f4a8c3" providerId="LiveId" clId="{853DF32B-1E89-425F-97CD-9F69B3D8CAF3}" dt="2020-03-03T12:54:06.338" v="283" actId="1076"/>
        <pc:sldMkLst>
          <pc:docMk/>
          <pc:sldMk cId="3467201219" sldId="314"/>
        </pc:sldMkLst>
        <pc:spChg chg="mod">
          <ac:chgData name="Katie Harrison" userId="7646f04428f4a8c3" providerId="LiveId" clId="{853DF32B-1E89-425F-97CD-9F69B3D8CAF3}" dt="2020-03-03T12:42:07.016" v="193" actId="255"/>
          <ac:spMkLst>
            <pc:docMk/>
            <pc:sldMk cId="3467201219" sldId="314"/>
            <ac:spMk id="6" creationId="{C31DF43F-B660-4B01-86E8-7BF99AEFEDD2}"/>
          </ac:spMkLst>
        </pc:spChg>
        <pc:spChg chg="add mod">
          <ac:chgData name="Katie Harrison" userId="7646f04428f4a8c3" providerId="LiveId" clId="{853DF32B-1E89-425F-97CD-9F69B3D8CAF3}" dt="2020-03-03T12:53:50.362" v="279" actId="1076"/>
          <ac:spMkLst>
            <pc:docMk/>
            <pc:sldMk cId="3467201219" sldId="314"/>
            <ac:spMk id="7" creationId="{426D27F2-F812-4219-9E09-89E366032D38}"/>
          </ac:spMkLst>
        </pc:spChg>
        <pc:spChg chg="add mod">
          <ac:chgData name="Katie Harrison" userId="7646f04428f4a8c3" providerId="LiveId" clId="{853DF32B-1E89-425F-97CD-9F69B3D8CAF3}" dt="2020-03-03T12:54:04.530" v="282" actId="1076"/>
          <ac:spMkLst>
            <pc:docMk/>
            <pc:sldMk cId="3467201219" sldId="314"/>
            <ac:spMk id="8" creationId="{95386EF4-D25B-4088-9A24-F01CE3A92B8B}"/>
          </ac:spMkLst>
        </pc:spChg>
        <pc:picChg chg="add mod">
          <ac:chgData name="Katie Harrison" userId="7646f04428f4a8c3" providerId="LiveId" clId="{853DF32B-1E89-425F-97CD-9F69B3D8CAF3}" dt="2020-03-03T12:54:06.338" v="283" actId="1076"/>
          <ac:picMkLst>
            <pc:docMk/>
            <pc:sldMk cId="3467201219" sldId="314"/>
            <ac:picMk id="9" creationId="{A3404318-BF06-4C37-8B7A-F1F261D8F391}"/>
          </ac:picMkLst>
        </pc:picChg>
      </pc:sldChg>
      <pc:sldChg chg="addSp modSp add mod">
        <pc:chgData name="Katie Harrison" userId="7646f04428f4a8c3" providerId="LiveId" clId="{853DF32B-1E89-425F-97CD-9F69B3D8CAF3}" dt="2020-03-03T12:54:25.430" v="287" actId="1076"/>
        <pc:sldMkLst>
          <pc:docMk/>
          <pc:sldMk cId="1179339319" sldId="315"/>
        </pc:sldMkLst>
        <pc:spChg chg="mod">
          <ac:chgData name="Katie Harrison" userId="7646f04428f4a8c3" providerId="LiveId" clId="{853DF32B-1E89-425F-97CD-9F69B3D8CAF3}" dt="2020-03-03T12:54:13.521" v="284" actId="1076"/>
          <ac:spMkLst>
            <pc:docMk/>
            <pc:sldMk cId="1179339319" sldId="315"/>
            <ac:spMk id="7" creationId="{426D27F2-F812-4219-9E09-89E366032D38}"/>
          </ac:spMkLst>
        </pc:spChg>
        <pc:spChg chg="add mod">
          <ac:chgData name="Katie Harrison" userId="7646f04428f4a8c3" providerId="LiveId" clId="{853DF32B-1E89-425F-97CD-9F69B3D8CAF3}" dt="2020-03-03T12:54:17.896" v="285" actId="14100"/>
          <ac:spMkLst>
            <pc:docMk/>
            <pc:sldMk cId="1179339319" sldId="315"/>
            <ac:spMk id="8" creationId="{A890D929-E46C-4FFF-BA9C-B4BC3D1F0DE4}"/>
          </ac:spMkLst>
        </pc:spChg>
        <pc:spChg chg="add mod">
          <ac:chgData name="Katie Harrison" userId="7646f04428f4a8c3" providerId="LiveId" clId="{853DF32B-1E89-425F-97CD-9F69B3D8CAF3}" dt="2020-03-03T12:49:55.299" v="240" actId="1076"/>
          <ac:spMkLst>
            <pc:docMk/>
            <pc:sldMk cId="1179339319" sldId="315"/>
            <ac:spMk id="10" creationId="{488C6627-1F92-43A6-8550-CB2A8DCE7D29}"/>
          </ac:spMkLst>
        </pc:spChg>
        <pc:picChg chg="add mod">
          <ac:chgData name="Katie Harrison" userId="7646f04428f4a8c3" providerId="LiveId" clId="{853DF32B-1E89-425F-97CD-9F69B3D8CAF3}" dt="2020-03-03T12:54:20.132" v="286" actId="1076"/>
          <ac:picMkLst>
            <pc:docMk/>
            <pc:sldMk cId="1179339319" sldId="315"/>
            <ac:picMk id="9" creationId="{1D8B7B3F-24CA-45F9-A5E9-94DC7A94EC62}"/>
          </ac:picMkLst>
        </pc:picChg>
        <pc:picChg chg="add mod">
          <ac:chgData name="Katie Harrison" userId="7646f04428f4a8c3" providerId="LiveId" clId="{853DF32B-1E89-425F-97CD-9F69B3D8CAF3}" dt="2020-03-03T12:54:25.430" v="287" actId="1076"/>
          <ac:picMkLst>
            <pc:docMk/>
            <pc:sldMk cId="1179339319" sldId="315"/>
            <ac:picMk id="11" creationId="{5FB56E43-A31F-4CB5-9845-69299EB8DC01}"/>
          </ac:picMkLst>
        </pc:picChg>
      </pc:sldChg>
      <pc:sldChg chg="addSp modSp add mod">
        <pc:chgData name="Katie Harrison" userId="7646f04428f4a8c3" providerId="LiveId" clId="{853DF32B-1E89-425F-97CD-9F69B3D8CAF3}" dt="2020-03-03T12:53:34.196" v="276" actId="14100"/>
        <pc:sldMkLst>
          <pc:docMk/>
          <pc:sldMk cId="2498311387" sldId="316"/>
        </pc:sldMkLst>
        <pc:spChg chg="mod">
          <ac:chgData name="Katie Harrison" userId="7646f04428f4a8c3" providerId="LiveId" clId="{853DF32B-1E89-425F-97CD-9F69B3D8CAF3}" dt="2020-03-03T12:51:38.885" v="253" actId="1076"/>
          <ac:spMkLst>
            <pc:docMk/>
            <pc:sldMk cId="2498311387" sldId="316"/>
            <ac:spMk id="7" creationId="{426D27F2-F812-4219-9E09-89E366032D38}"/>
          </ac:spMkLst>
        </pc:spChg>
        <pc:spChg chg="add mod">
          <ac:chgData name="Katie Harrison" userId="7646f04428f4a8c3" providerId="LiveId" clId="{853DF32B-1E89-425F-97CD-9F69B3D8CAF3}" dt="2020-03-03T12:53:04.297" v="270" actId="14100"/>
          <ac:spMkLst>
            <pc:docMk/>
            <pc:sldMk cId="2498311387" sldId="316"/>
            <ac:spMk id="8" creationId="{51940C81-FDC0-4456-BCB8-433057CB5FA6}"/>
          </ac:spMkLst>
        </pc:spChg>
        <pc:spChg chg="add mod">
          <ac:chgData name="Katie Harrison" userId="7646f04428f4a8c3" providerId="LiveId" clId="{853DF32B-1E89-425F-97CD-9F69B3D8CAF3}" dt="2020-03-03T12:53:09.799" v="271" actId="14100"/>
          <ac:spMkLst>
            <pc:docMk/>
            <pc:sldMk cId="2498311387" sldId="316"/>
            <ac:spMk id="10" creationId="{3E01D42F-C0F8-4B5B-864D-0F40158A09DE}"/>
          </ac:spMkLst>
        </pc:spChg>
        <pc:picChg chg="add mod">
          <ac:chgData name="Katie Harrison" userId="7646f04428f4a8c3" providerId="LiveId" clId="{853DF32B-1E89-425F-97CD-9F69B3D8CAF3}" dt="2020-03-03T12:51:34.164" v="252" actId="14100"/>
          <ac:picMkLst>
            <pc:docMk/>
            <pc:sldMk cId="2498311387" sldId="316"/>
            <ac:picMk id="9" creationId="{599065E2-301C-4D49-ABEC-082BBE81D5FA}"/>
          </ac:picMkLst>
        </pc:picChg>
        <pc:picChg chg="add mod">
          <ac:chgData name="Katie Harrison" userId="7646f04428f4a8c3" providerId="LiveId" clId="{853DF32B-1E89-425F-97CD-9F69B3D8CAF3}" dt="2020-03-03T12:53:34.196" v="276" actId="14100"/>
          <ac:picMkLst>
            <pc:docMk/>
            <pc:sldMk cId="2498311387" sldId="316"/>
            <ac:picMk id="11" creationId="{EDF56EC4-DB1B-411D-893C-F48C4211E658}"/>
          </ac:picMkLst>
        </pc:picChg>
      </pc:sldChg>
      <pc:sldChg chg="add del">
        <pc:chgData name="Katie Harrison" userId="7646f04428f4a8c3" providerId="LiveId" clId="{853DF32B-1E89-425F-97CD-9F69B3D8CAF3}" dt="2020-03-03T13:03:00.557" v="358" actId="2696"/>
        <pc:sldMkLst>
          <pc:docMk/>
          <pc:sldMk cId="1617792693" sldId="317"/>
        </pc:sldMkLst>
      </pc:sldChg>
      <pc:sldChg chg="addSp delSp modSp add mod">
        <pc:chgData name="Katie Harrison" userId="7646f04428f4a8c3" providerId="LiveId" clId="{853DF32B-1E89-425F-97CD-9F69B3D8CAF3}" dt="2020-03-03T13:08:24.571" v="417" actId="1076"/>
        <pc:sldMkLst>
          <pc:docMk/>
          <pc:sldMk cId="1406841470" sldId="318"/>
        </pc:sldMkLst>
        <pc:spChg chg="mod">
          <ac:chgData name="Katie Harrison" userId="7646f04428f4a8c3" providerId="LiveId" clId="{853DF32B-1E89-425F-97CD-9F69B3D8CAF3}" dt="2020-03-03T13:06:49.772" v="401" actId="1076"/>
          <ac:spMkLst>
            <pc:docMk/>
            <pc:sldMk cId="1406841470" sldId="318"/>
            <ac:spMk id="10" creationId="{4829D05C-937C-42EC-A137-45475D33FA6A}"/>
          </ac:spMkLst>
        </pc:spChg>
        <pc:spChg chg="del">
          <ac:chgData name="Katie Harrison" userId="7646f04428f4a8c3" providerId="LiveId" clId="{853DF32B-1E89-425F-97CD-9F69B3D8CAF3}" dt="2020-03-03T13:02:38.159" v="350" actId="478"/>
          <ac:spMkLst>
            <pc:docMk/>
            <pc:sldMk cId="1406841470" sldId="318"/>
            <ac:spMk id="11" creationId="{54925AA2-2A86-4E03-BDF0-A81B81B18F8A}"/>
          </ac:spMkLst>
        </pc:spChg>
        <pc:spChg chg="del">
          <ac:chgData name="Katie Harrison" userId="7646f04428f4a8c3" providerId="LiveId" clId="{853DF32B-1E89-425F-97CD-9F69B3D8CAF3}" dt="2020-03-03T13:02:42.864" v="351" actId="478"/>
          <ac:spMkLst>
            <pc:docMk/>
            <pc:sldMk cId="1406841470" sldId="318"/>
            <ac:spMk id="13" creationId="{D798880F-F9B3-4283-AC10-86CAD2B50B33}"/>
          </ac:spMkLst>
        </pc:spChg>
        <pc:spChg chg="del">
          <ac:chgData name="Katie Harrison" userId="7646f04428f4a8c3" providerId="LiveId" clId="{853DF32B-1E89-425F-97CD-9F69B3D8CAF3}" dt="2020-03-03T13:02:53.461" v="356" actId="478"/>
          <ac:spMkLst>
            <pc:docMk/>
            <pc:sldMk cId="1406841470" sldId="318"/>
            <ac:spMk id="14" creationId="{6303C57D-547B-4BAC-9B8C-A7E5AC257B76}"/>
          </ac:spMkLst>
        </pc:spChg>
        <pc:spChg chg="del">
          <ac:chgData name="Katie Harrison" userId="7646f04428f4a8c3" providerId="LiveId" clId="{853DF32B-1E89-425F-97CD-9F69B3D8CAF3}" dt="2020-03-03T13:02:49.382" v="354" actId="478"/>
          <ac:spMkLst>
            <pc:docMk/>
            <pc:sldMk cId="1406841470" sldId="318"/>
            <ac:spMk id="15" creationId="{15F5A78F-810C-465F-8B42-5D5A05EC4576}"/>
          </ac:spMkLst>
        </pc:spChg>
        <pc:spChg chg="add mod">
          <ac:chgData name="Katie Harrison" userId="7646f04428f4a8c3" providerId="LiveId" clId="{853DF32B-1E89-425F-97CD-9F69B3D8CAF3}" dt="2020-03-03T13:08:19.461" v="416" actId="14100"/>
          <ac:spMkLst>
            <pc:docMk/>
            <pc:sldMk cId="1406841470" sldId="318"/>
            <ac:spMk id="16" creationId="{3E611549-C7BB-42FD-8523-B424E29E2140}"/>
          </ac:spMkLst>
        </pc:spChg>
        <pc:spChg chg="add mod">
          <ac:chgData name="Katie Harrison" userId="7646f04428f4a8c3" providerId="LiveId" clId="{853DF32B-1E89-425F-97CD-9F69B3D8CAF3}" dt="2020-03-03T13:05:52.895" v="388" actId="1076"/>
          <ac:spMkLst>
            <pc:docMk/>
            <pc:sldMk cId="1406841470" sldId="318"/>
            <ac:spMk id="17" creationId="{A5E40880-4FEA-4C0C-9A94-DFBEB3FDFFC5}"/>
          </ac:spMkLst>
        </pc:spChg>
        <pc:spChg chg="add mod">
          <ac:chgData name="Katie Harrison" userId="7646f04428f4a8c3" providerId="LiveId" clId="{853DF32B-1E89-425F-97CD-9F69B3D8CAF3}" dt="2020-03-03T13:06:47.818" v="400" actId="1076"/>
          <ac:spMkLst>
            <pc:docMk/>
            <pc:sldMk cId="1406841470" sldId="318"/>
            <ac:spMk id="21" creationId="{898B7694-E7F0-41E6-9A97-2F97673A86A3}"/>
          </ac:spMkLst>
        </pc:spChg>
        <pc:spChg chg="add mod">
          <ac:chgData name="Katie Harrison" userId="7646f04428f4a8c3" providerId="LiveId" clId="{853DF32B-1E89-425F-97CD-9F69B3D8CAF3}" dt="2020-03-03T13:07:22.952" v="407" actId="1076"/>
          <ac:spMkLst>
            <pc:docMk/>
            <pc:sldMk cId="1406841470" sldId="318"/>
            <ac:spMk id="22" creationId="{896E4651-4E38-40FF-BB8E-6AD626C08E05}"/>
          </ac:spMkLst>
        </pc:spChg>
        <pc:picChg chg="del">
          <ac:chgData name="Katie Harrison" userId="7646f04428f4a8c3" providerId="LiveId" clId="{853DF32B-1E89-425F-97CD-9F69B3D8CAF3}" dt="2020-03-03T13:02:44.536" v="352" actId="478"/>
          <ac:picMkLst>
            <pc:docMk/>
            <pc:sldMk cId="1406841470" sldId="318"/>
            <ac:picMk id="12" creationId="{EF9B6E2E-908E-4DFB-890B-83BD0EB488EE}"/>
          </ac:picMkLst>
        </pc:picChg>
        <pc:picChg chg="add mod">
          <ac:chgData name="Katie Harrison" userId="7646f04428f4a8c3" providerId="LiveId" clId="{853DF32B-1E89-425F-97CD-9F69B3D8CAF3}" dt="2020-03-03T13:08:24.571" v="417" actId="1076"/>
          <ac:picMkLst>
            <pc:docMk/>
            <pc:sldMk cId="1406841470" sldId="318"/>
            <ac:picMk id="18" creationId="{7740C84B-3E6D-4A9A-9775-21CC38027968}"/>
          </ac:picMkLst>
        </pc:picChg>
        <pc:picChg chg="del">
          <ac:chgData name="Katie Harrison" userId="7646f04428f4a8c3" providerId="LiveId" clId="{853DF32B-1E89-425F-97CD-9F69B3D8CAF3}" dt="2020-03-03T13:02:51.210" v="355" actId="478"/>
          <ac:picMkLst>
            <pc:docMk/>
            <pc:sldMk cId="1406841470" sldId="318"/>
            <ac:picMk id="19" creationId="{86DBEADF-4936-4C1D-BFE0-916D643388D2}"/>
          </ac:picMkLst>
        </pc:picChg>
        <pc:picChg chg="del">
          <ac:chgData name="Katie Harrison" userId="7646f04428f4a8c3" providerId="LiveId" clId="{853DF32B-1E89-425F-97CD-9F69B3D8CAF3}" dt="2020-03-03T13:02:46.458" v="353" actId="478"/>
          <ac:picMkLst>
            <pc:docMk/>
            <pc:sldMk cId="1406841470" sldId="318"/>
            <ac:picMk id="20" creationId="{A44FEEE6-2750-42CC-8387-1796CEA7A745}"/>
          </ac:picMkLst>
        </pc:picChg>
        <pc:picChg chg="add mod">
          <ac:chgData name="Katie Harrison" userId="7646f04428f4a8c3" providerId="LiveId" clId="{853DF32B-1E89-425F-97CD-9F69B3D8CAF3}" dt="2020-03-03T13:08:02.721" v="414" actId="1076"/>
          <ac:picMkLst>
            <pc:docMk/>
            <pc:sldMk cId="1406841470" sldId="318"/>
            <ac:picMk id="23" creationId="{6F4DEF0A-2411-4C7F-93F8-A7684A60E6A7}"/>
          </ac:picMkLst>
        </pc:picChg>
      </pc:sldChg>
      <pc:sldChg chg="addSp modSp add mod">
        <pc:chgData name="Katie Harrison" userId="7646f04428f4a8c3" providerId="LiveId" clId="{853DF32B-1E89-425F-97CD-9F69B3D8CAF3}" dt="2020-03-03T13:04:31.104" v="375" actId="1076"/>
        <pc:sldMkLst>
          <pc:docMk/>
          <pc:sldMk cId="4003757830" sldId="319"/>
        </pc:sldMkLst>
        <pc:spChg chg="add mod">
          <ac:chgData name="Katie Harrison" userId="7646f04428f4a8c3" providerId="LiveId" clId="{853DF32B-1E89-425F-97CD-9F69B3D8CAF3}" dt="2020-03-03T13:03:37.959" v="364" actId="255"/>
          <ac:spMkLst>
            <pc:docMk/>
            <pc:sldMk cId="4003757830" sldId="319"/>
            <ac:spMk id="8" creationId="{E1413BEE-DCC1-4356-A36C-B9A9DC07E1D6}"/>
          </ac:spMkLst>
        </pc:spChg>
        <pc:spChg chg="add mod">
          <ac:chgData name="Katie Harrison" userId="7646f04428f4a8c3" providerId="LiveId" clId="{853DF32B-1E89-425F-97CD-9F69B3D8CAF3}" dt="2020-03-03T13:04:14.817" v="372" actId="1076"/>
          <ac:spMkLst>
            <pc:docMk/>
            <pc:sldMk cId="4003757830" sldId="319"/>
            <ac:spMk id="9" creationId="{6F0761DA-6A5E-489F-B76E-BE733690AE0B}"/>
          </ac:spMkLst>
        </pc:spChg>
        <pc:spChg chg="mod">
          <ac:chgData name="Katie Harrison" userId="7646f04428f4a8c3" providerId="LiveId" clId="{853DF32B-1E89-425F-97CD-9F69B3D8CAF3}" dt="2020-03-03T13:03:29.441" v="362" actId="14100"/>
          <ac:spMkLst>
            <pc:docMk/>
            <pc:sldMk cId="4003757830" sldId="319"/>
            <ac:spMk id="10" creationId="{4829D05C-937C-42EC-A137-45475D33FA6A}"/>
          </ac:spMkLst>
        </pc:spChg>
        <pc:picChg chg="add mod">
          <ac:chgData name="Katie Harrison" userId="7646f04428f4a8c3" providerId="LiveId" clId="{853DF32B-1E89-425F-97CD-9F69B3D8CAF3}" dt="2020-03-03T13:04:31.104" v="375" actId="1076"/>
          <ac:picMkLst>
            <pc:docMk/>
            <pc:sldMk cId="4003757830" sldId="319"/>
            <ac:picMk id="11" creationId="{F2E48560-5781-4B77-8505-52015605F61F}"/>
          </ac:picMkLst>
        </pc:picChg>
      </pc:sldChg>
    </pc:docChg>
  </pc:docChgLst>
  <pc:docChgLst>
    <pc:chgData name="Katie Harrison" userId="7646f04428f4a8c3" providerId="LiveId" clId="{606DEF01-4AA5-437E-B0DD-ADE3BEAF36AB}"/>
    <pc:docChg chg="custSel modSld">
      <pc:chgData name="Katie Harrison" userId="7646f04428f4a8c3" providerId="LiveId" clId="{606DEF01-4AA5-437E-B0DD-ADE3BEAF36AB}" dt="2019-07-02T15:19:13.579" v="74" actId="207"/>
      <pc:docMkLst>
        <pc:docMk/>
      </pc:docMkLst>
      <pc:sldChg chg="addSp delSp modSp">
        <pc:chgData name="Katie Harrison" userId="7646f04428f4a8c3" providerId="LiveId" clId="{606DEF01-4AA5-437E-B0DD-ADE3BEAF36AB}" dt="2019-07-02T14:56:17.709" v="5" actId="14100"/>
        <pc:sldMkLst>
          <pc:docMk/>
          <pc:sldMk cId="659468674" sldId="256"/>
        </pc:sldMkLst>
        <pc:picChg chg="add mod">
          <ac:chgData name="Katie Harrison" userId="7646f04428f4a8c3" providerId="LiveId" clId="{606DEF01-4AA5-437E-B0DD-ADE3BEAF36AB}" dt="2019-07-02T14:56:17.709" v="5" actId="14100"/>
          <ac:picMkLst>
            <pc:docMk/>
            <pc:sldMk cId="659468674" sldId="256"/>
            <ac:picMk id="3" creationId="{CA248E4A-78A0-474A-9411-7D598CE90660}"/>
          </ac:picMkLst>
        </pc:picChg>
        <pc:picChg chg="del">
          <ac:chgData name="Katie Harrison" userId="7646f04428f4a8c3" providerId="LiveId" clId="{606DEF01-4AA5-437E-B0DD-ADE3BEAF36AB}" dt="2019-07-02T14:56:02.409" v="0" actId="478"/>
          <ac:picMkLst>
            <pc:docMk/>
            <pc:sldMk cId="659468674" sldId="256"/>
            <ac:picMk id="4" creationId="{02CB6514-BC65-4855-8A19-654D458F6DBA}"/>
          </ac:picMkLst>
        </pc:picChg>
      </pc:sldChg>
      <pc:sldChg chg="addSp delSp modSp">
        <pc:chgData name="Katie Harrison" userId="7646f04428f4a8c3" providerId="LiveId" clId="{606DEF01-4AA5-437E-B0DD-ADE3BEAF36AB}" dt="2019-07-02T14:59:52.311" v="49" actId="14100"/>
        <pc:sldMkLst>
          <pc:docMk/>
          <pc:sldMk cId="3476934783" sldId="263"/>
        </pc:sldMkLst>
        <pc:picChg chg="del">
          <ac:chgData name="Katie Harrison" userId="7646f04428f4a8c3" providerId="LiveId" clId="{606DEF01-4AA5-437E-B0DD-ADE3BEAF36AB}" dt="2019-07-02T14:59:23.764" v="46" actId="478"/>
          <ac:picMkLst>
            <pc:docMk/>
            <pc:sldMk cId="3476934783" sldId="263"/>
            <ac:picMk id="2" creationId="{8EA98862-97A0-4B14-9CB0-F2B8461C4FFF}"/>
          </ac:picMkLst>
        </pc:picChg>
        <pc:picChg chg="add mod">
          <ac:chgData name="Katie Harrison" userId="7646f04428f4a8c3" providerId="LiveId" clId="{606DEF01-4AA5-437E-B0DD-ADE3BEAF36AB}" dt="2019-07-02T14:59:52.311" v="49" actId="14100"/>
          <ac:picMkLst>
            <pc:docMk/>
            <pc:sldMk cId="3476934783" sldId="263"/>
            <ac:picMk id="3" creationId="{E24C102B-80D7-431C-9A38-D17707B4281B}"/>
          </ac:picMkLst>
        </pc:picChg>
      </pc:sldChg>
      <pc:sldChg chg="addSp delSp modSp">
        <pc:chgData name="Katie Harrison" userId="7646f04428f4a8c3" providerId="LiveId" clId="{606DEF01-4AA5-437E-B0DD-ADE3BEAF36AB}" dt="2019-07-02T15:00:32.462" v="53" actId="14100"/>
        <pc:sldMkLst>
          <pc:docMk/>
          <pc:sldMk cId="2876985536" sldId="264"/>
        </pc:sldMkLst>
        <pc:picChg chg="del">
          <ac:chgData name="Katie Harrison" userId="7646f04428f4a8c3" providerId="LiveId" clId="{606DEF01-4AA5-437E-B0DD-ADE3BEAF36AB}" dt="2019-07-02T15:00:00.876" v="50" actId="478"/>
          <ac:picMkLst>
            <pc:docMk/>
            <pc:sldMk cId="2876985536" sldId="264"/>
            <ac:picMk id="2" creationId="{BDF1B8D4-54FA-49BF-A773-915FB94B3F1F}"/>
          </ac:picMkLst>
        </pc:picChg>
        <pc:picChg chg="add mod">
          <ac:chgData name="Katie Harrison" userId="7646f04428f4a8c3" providerId="LiveId" clId="{606DEF01-4AA5-437E-B0DD-ADE3BEAF36AB}" dt="2019-07-02T15:00:32.462" v="53" actId="14100"/>
          <ac:picMkLst>
            <pc:docMk/>
            <pc:sldMk cId="2876985536" sldId="264"/>
            <ac:picMk id="3" creationId="{4FCD40E5-0BD9-4AFA-9DB1-672C583C6ABB}"/>
          </ac:picMkLst>
        </pc:picChg>
      </pc:sldChg>
      <pc:sldChg chg="addSp delSp modSp">
        <pc:chgData name="Katie Harrison" userId="7646f04428f4a8c3" providerId="LiveId" clId="{606DEF01-4AA5-437E-B0DD-ADE3BEAF36AB}" dt="2019-07-02T14:59:18.527" v="45" actId="14100"/>
        <pc:sldMkLst>
          <pc:docMk/>
          <pc:sldMk cId="2725769990" sldId="276"/>
        </pc:sldMkLst>
        <pc:picChg chg="add mod">
          <ac:chgData name="Katie Harrison" userId="7646f04428f4a8c3" providerId="LiveId" clId="{606DEF01-4AA5-437E-B0DD-ADE3BEAF36AB}" dt="2019-07-02T14:59:18.527" v="45" actId="14100"/>
          <ac:picMkLst>
            <pc:docMk/>
            <pc:sldMk cId="2725769990" sldId="276"/>
            <ac:picMk id="2" creationId="{8255C310-C211-4008-9A5B-BC63E0562CD5}"/>
          </ac:picMkLst>
        </pc:picChg>
        <pc:picChg chg="del">
          <ac:chgData name="Katie Harrison" userId="7646f04428f4a8c3" providerId="LiveId" clId="{606DEF01-4AA5-437E-B0DD-ADE3BEAF36AB}" dt="2019-07-02T14:58:18.585" v="42" actId="478"/>
          <ac:picMkLst>
            <pc:docMk/>
            <pc:sldMk cId="2725769990" sldId="276"/>
            <ac:picMk id="3" creationId="{878C1862-EE65-41F0-B030-CFF336339618}"/>
          </ac:picMkLst>
        </pc:picChg>
      </pc:sldChg>
      <pc:sldChg chg="addSp delSp modSp">
        <pc:chgData name="Katie Harrison" userId="7646f04428f4a8c3" providerId="LiveId" clId="{606DEF01-4AA5-437E-B0DD-ADE3BEAF36AB}" dt="2019-07-02T15:01:24.695" v="57" actId="14100"/>
        <pc:sldMkLst>
          <pc:docMk/>
          <pc:sldMk cId="1840617628" sldId="279"/>
        </pc:sldMkLst>
        <pc:picChg chg="add mod">
          <ac:chgData name="Katie Harrison" userId="7646f04428f4a8c3" providerId="LiveId" clId="{606DEF01-4AA5-437E-B0DD-ADE3BEAF36AB}" dt="2019-07-02T15:01:24.695" v="57" actId="14100"/>
          <ac:picMkLst>
            <pc:docMk/>
            <pc:sldMk cId="1840617628" sldId="279"/>
            <ac:picMk id="2" creationId="{406B25EF-5113-41E4-8164-037AD60B6171}"/>
          </ac:picMkLst>
        </pc:picChg>
        <pc:picChg chg="del">
          <ac:chgData name="Katie Harrison" userId="7646f04428f4a8c3" providerId="LiveId" clId="{606DEF01-4AA5-437E-B0DD-ADE3BEAF36AB}" dt="2019-07-02T15:00:48.895" v="54" actId="478"/>
          <ac:picMkLst>
            <pc:docMk/>
            <pc:sldMk cId="1840617628" sldId="279"/>
            <ac:picMk id="3" creationId="{7C2A9D5F-7430-4179-8CAE-6BE690C79603}"/>
          </ac:picMkLst>
        </pc:picChg>
      </pc:sldChg>
      <pc:sldChg chg="modSp">
        <pc:chgData name="Katie Harrison" userId="7646f04428f4a8c3" providerId="LiveId" clId="{606DEF01-4AA5-437E-B0DD-ADE3BEAF36AB}" dt="2019-07-02T14:58:13.341" v="41"/>
        <pc:sldMkLst>
          <pc:docMk/>
          <pc:sldMk cId="737016717" sldId="281"/>
        </pc:sldMkLst>
        <pc:spChg chg="mod">
          <ac:chgData name="Katie Harrison" userId="7646f04428f4a8c3" providerId="LiveId" clId="{606DEF01-4AA5-437E-B0DD-ADE3BEAF36AB}" dt="2019-07-02T14:58:13.341" v="41"/>
          <ac:spMkLst>
            <pc:docMk/>
            <pc:sldMk cId="737016717" sldId="281"/>
            <ac:spMk id="2" creationId="{8BF8FF3A-CCB6-4C00-BE1D-69C19DDF1840}"/>
          </ac:spMkLst>
        </pc:spChg>
        <pc:spChg chg="mod">
          <ac:chgData name="Katie Harrison" userId="7646f04428f4a8c3" providerId="LiveId" clId="{606DEF01-4AA5-437E-B0DD-ADE3BEAF36AB}" dt="2019-07-02T14:56:59.146" v="40" actId="20577"/>
          <ac:spMkLst>
            <pc:docMk/>
            <pc:sldMk cId="737016717" sldId="281"/>
            <ac:spMk id="3" creationId="{0A279344-BE91-4FEB-84A7-F20B8103DEB4}"/>
          </ac:spMkLst>
        </pc:spChg>
      </pc:sldChg>
      <pc:sldChg chg="modSp">
        <pc:chgData name="Katie Harrison" userId="7646f04428f4a8c3" providerId="LiveId" clId="{606DEF01-4AA5-437E-B0DD-ADE3BEAF36AB}" dt="2019-07-02T15:03:49.959" v="59" actId="255"/>
        <pc:sldMkLst>
          <pc:docMk/>
          <pc:sldMk cId="2278883916" sldId="283"/>
        </pc:sldMkLst>
        <pc:spChg chg="mod">
          <ac:chgData name="Katie Harrison" userId="7646f04428f4a8c3" providerId="LiveId" clId="{606DEF01-4AA5-437E-B0DD-ADE3BEAF36AB}" dt="2019-07-02T15:03:49.959" v="59" actId="255"/>
          <ac:spMkLst>
            <pc:docMk/>
            <pc:sldMk cId="2278883916" sldId="283"/>
            <ac:spMk id="4" creationId="{2CBEBA27-10EA-4585-8B3F-C2B40A9B643D}"/>
          </ac:spMkLst>
        </pc:spChg>
      </pc:sldChg>
      <pc:sldChg chg="modSp">
        <pc:chgData name="Katie Harrison" userId="7646f04428f4a8c3" providerId="LiveId" clId="{606DEF01-4AA5-437E-B0DD-ADE3BEAF36AB}" dt="2019-07-02T15:19:13.579" v="74" actId="207"/>
        <pc:sldMkLst>
          <pc:docMk/>
          <pc:sldMk cId="766568778" sldId="285"/>
        </pc:sldMkLst>
        <pc:spChg chg="mod">
          <ac:chgData name="Katie Harrison" userId="7646f04428f4a8c3" providerId="LiveId" clId="{606DEF01-4AA5-437E-B0DD-ADE3BEAF36AB}" dt="2019-07-02T15:19:13.579" v="74" actId="207"/>
          <ac:spMkLst>
            <pc:docMk/>
            <pc:sldMk cId="766568778" sldId="285"/>
            <ac:spMk id="2" creationId="{1773A2B5-C057-470B-9AA6-15816843A142}"/>
          </ac:spMkLst>
        </pc:spChg>
      </pc:sldChg>
    </pc:docChg>
  </pc:docChgLst>
  <pc:docChgLst>
    <pc:chgData name="Katie Harrison" userId="7646f04428f4a8c3" providerId="LiveId" clId="{E5435E6B-9827-4066-B38C-B5E275EAB8E3}"/>
    <pc:docChg chg="custSel mod addSld modSld">
      <pc:chgData name="Katie Harrison" userId="7646f04428f4a8c3" providerId="LiveId" clId="{E5435E6B-9827-4066-B38C-B5E275EAB8E3}" dt="2019-10-11T13:08:17.932" v="3" actId="27614"/>
      <pc:docMkLst>
        <pc:docMk/>
      </pc:docMkLst>
      <pc:sldChg chg="addSp modSp add mod setBg">
        <pc:chgData name="Katie Harrison" userId="7646f04428f4a8c3" providerId="LiveId" clId="{E5435E6B-9827-4066-B38C-B5E275EAB8E3}" dt="2019-10-11T13:08:17.932" v="3" actId="27614"/>
        <pc:sldMkLst>
          <pc:docMk/>
          <pc:sldMk cId="1623317548" sldId="288"/>
        </pc:sldMkLst>
        <pc:picChg chg="add mod">
          <ac:chgData name="Katie Harrison" userId="7646f04428f4a8c3" providerId="LiveId" clId="{E5435E6B-9827-4066-B38C-B5E275EAB8E3}" dt="2019-10-11T13:08:17.932" v="3" actId="27614"/>
          <ac:picMkLst>
            <pc:docMk/>
            <pc:sldMk cId="1623317548" sldId="288"/>
            <ac:picMk id="2" creationId="{9E5BECA0-F5E6-4A7D-BF1F-1D7091DEC045}"/>
          </ac:picMkLst>
        </pc:picChg>
      </pc:sldChg>
    </pc:docChg>
  </pc:docChgLst>
  <pc:docChgLst>
    <pc:chgData name="Katie Harrison" userId="7646f04428f4a8c3" providerId="LiveId" clId="{DE598145-6AE0-490F-B82C-58D6CE30D735}"/>
    <pc:docChg chg="custSel modSld">
      <pc:chgData name="Katie Harrison" userId="7646f04428f4a8c3" providerId="LiveId" clId="{DE598145-6AE0-490F-B82C-58D6CE30D735}" dt="2019-09-03T12:52:08.433" v="43" actId="207"/>
      <pc:docMkLst>
        <pc:docMk/>
      </pc:docMkLst>
      <pc:sldChg chg="addSp delSp modSp">
        <pc:chgData name="Katie Harrison" userId="7646f04428f4a8c3" providerId="LiveId" clId="{DE598145-6AE0-490F-B82C-58D6CE30D735}" dt="2019-09-03T12:42:21.613" v="5" actId="14100"/>
        <pc:sldMkLst>
          <pc:docMk/>
          <pc:sldMk cId="659468674" sldId="256"/>
        </pc:sldMkLst>
        <pc:picChg chg="del">
          <ac:chgData name="Katie Harrison" userId="7646f04428f4a8c3" providerId="LiveId" clId="{DE598145-6AE0-490F-B82C-58D6CE30D735}" dt="2019-09-03T12:41:53.520" v="0" actId="478"/>
          <ac:picMkLst>
            <pc:docMk/>
            <pc:sldMk cId="659468674" sldId="256"/>
            <ac:picMk id="2" creationId="{BAD49AFD-B7BA-47D4-BDEA-411039E68328}"/>
          </ac:picMkLst>
        </pc:picChg>
        <pc:picChg chg="add mod">
          <ac:chgData name="Katie Harrison" userId="7646f04428f4a8c3" providerId="LiveId" clId="{DE598145-6AE0-490F-B82C-58D6CE30D735}" dt="2019-09-03T12:42:21.613" v="5" actId="14100"/>
          <ac:picMkLst>
            <pc:docMk/>
            <pc:sldMk cId="659468674" sldId="256"/>
            <ac:picMk id="4" creationId="{758C7B45-CAB7-4F61-9590-48B520BB9802}"/>
          </ac:picMkLst>
        </pc:picChg>
      </pc:sldChg>
      <pc:sldChg chg="addSp delSp modSp">
        <pc:chgData name="Katie Harrison" userId="7646f04428f4a8c3" providerId="LiveId" clId="{DE598145-6AE0-490F-B82C-58D6CE30D735}" dt="2019-09-03T12:49:49.429" v="22" actId="14100"/>
        <pc:sldMkLst>
          <pc:docMk/>
          <pc:sldMk cId="3476934783" sldId="263"/>
        </pc:sldMkLst>
        <pc:picChg chg="del">
          <ac:chgData name="Katie Harrison" userId="7646f04428f4a8c3" providerId="LiveId" clId="{DE598145-6AE0-490F-B82C-58D6CE30D735}" dt="2019-09-03T12:47:50.796" v="13" actId="478"/>
          <ac:picMkLst>
            <pc:docMk/>
            <pc:sldMk cId="3476934783" sldId="263"/>
            <ac:picMk id="2" creationId="{AB9E3508-05C9-44AC-A4E0-749335A428A8}"/>
          </ac:picMkLst>
        </pc:picChg>
        <pc:picChg chg="add del mod">
          <ac:chgData name="Katie Harrison" userId="7646f04428f4a8c3" providerId="LiveId" clId="{DE598145-6AE0-490F-B82C-58D6CE30D735}" dt="2019-09-03T12:49:22.372" v="19" actId="478"/>
          <ac:picMkLst>
            <pc:docMk/>
            <pc:sldMk cId="3476934783" sldId="263"/>
            <ac:picMk id="3" creationId="{99D9298E-0D72-4EBC-A04C-907F63B244E2}"/>
          </ac:picMkLst>
        </pc:picChg>
        <pc:picChg chg="add mod">
          <ac:chgData name="Katie Harrison" userId="7646f04428f4a8c3" providerId="LiveId" clId="{DE598145-6AE0-490F-B82C-58D6CE30D735}" dt="2019-09-03T12:49:49.429" v="22" actId="14100"/>
          <ac:picMkLst>
            <pc:docMk/>
            <pc:sldMk cId="3476934783" sldId="263"/>
            <ac:picMk id="4" creationId="{F000A8EE-02C5-4205-B185-3CD700BB061B}"/>
          </ac:picMkLst>
        </pc:picChg>
      </pc:sldChg>
      <pc:sldChg chg="addSp modSp">
        <pc:chgData name="Katie Harrison" userId="7646f04428f4a8c3" providerId="LiveId" clId="{DE598145-6AE0-490F-B82C-58D6CE30D735}" dt="2019-09-03T12:49:14.932" v="18" actId="14100"/>
        <pc:sldMkLst>
          <pc:docMk/>
          <pc:sldMk cId="2876985536" sldId="264"/>
        </pc:sldMkLst>
        <pc:picChg chg="add mod">
          <ac:chgData name="Katie Harrison" userId="7646f04428f4a8c3" providerId="LiveId" clId="{DE598145-6AE0-490F-B82C-58D6CE30D735}" dt="2019-09-03T12:49:14.932" v="18" actId="14100"/>
          <ac:picMkLst>
            <pc:docMk/>
            <pc:sldMk cId="2876985536" sldId="264"/>
            <ac:picMk id="3" creationId="{1491E7C2-4344-454D-A0F7-6FDA0F08361D}"/>
          </ac:picMkLst>
        </pc:picChg>
      </pc:sldChg>
      <pc:sldChg chg="addSp delSp">
        <pc:chgData name="Katie Harrison" userId="7646f04428f4a8c3" providerId="LiveId" clId="{DE598145-6AE0-490F-B82C-58D6CE30D735}" dt="2019-09-03T12:47:13.535" v="12"/>
        <pc:sldMkLst>
          <pc:docMk/>
          <pc:sldMk cId="2725769990" sldId="276"/>
        </pc:sldMkLst>
        <pc:picChg chg="add">
          <ac:chgData name="Katie Harrison" userId="7646f04428f4a8c3" providerId="LiveId" clId="{DE598145-6AE0-490F-B82C-58D6CE30D735}" dt="2019-09-03T12:47:13.535" v="12"/>
          <ac:picMkLst>
            <pc:docMk/>
            <pc:sldMk cId="2725769990" sldId="276"/>
            <ac:picMk id="2" creationId="{411450F8-8892-4AB6-8A0D-B704424458D1}"/>
          </ac:picMkLst>
        </pc:picChg>
        <pc:picChg chg="del">
          <ac:chgData name="Katie Harrison" userId="7646f04428f4a8c3" providerId="LiveId" clId="{DE598145-6AE0-490F-B82C-58D6CE30D735}" dt="2019-09-03T12:47:11.034" v="11" actId="478"/>
          <ac:picMkLst>
            <pc:docMk/>
            <pc:sldMk cId="2725769990" sldId="276"/>
            <ac:picMk id="3" creationId="{414C1CA8-1AD7-4AA2-9707-B73DF73C5F6D}"/>
          </ac:picMkLst>
        </pc:picChg>
      </pc:sldChg>
      <pc:sldChg chg="addSp delSp modSp">
        <pc:chgData name="Katie Harrison" userId="7646f04428f4a8c3" providerId="LiveId" clId="{DE598145-6AE0-490F-B82C-58D6CE30D735}" dt="2019-09-03T12:50:30.891" v="26" actId="14100"/>
        <pc:sldMkLst>
          <pc:docMk/>
          <pc:sldMk cId="1840617628" sldId="279"/>
        </pc:sldMkLst>
        <pc:picChg chg="add mod">
          <ac:chgData name="Katie Harrison" userId="7646f04428f4a8c3" providerId="LiveId" clId="{DE598145-6AE0-490F-B82C-58D6CE30D735}" dt="2019-09-03T12:50:30.891" v="26" actId="14100"/>
          <ac:picMkLst>
            <pc:docMk/>
            <pc:sldMk cId="1840617628" sldId="279"/>
            <ac:picMk id="2" creationId="{2A9E1F31-EF79-49C0-AE96-160521E59873}"/>
          </ac:picMkLst>
        </pc:picChg>
        <pc:picChg chg="del">
          <ac:chgData name="Katie Harrison" userId="7646f04428f4a8c3" providerId="LiveId" clId="{DE598145-6AE0-490F-B82C-58D6CE30D735}" dt="2019-09-03T12:50:05.621" v="23" actId="478"/>
          <ac:picMkLst>
            <pc:docMk/>
            <pc:sldMk cId="1840617628" sldId="279"/>
            <ac:picMk id="3" creationId="{04812533-B705-49D0-A5F7-CA2FEB38DA8E}"/>
          </ac:picMkLst>
        </pc:picChg>
      </pc:sldChg>
      <pc:sldChg chg="modSp">
        <pc:chgData name="Katie Harrison" userId="7646f04428f4a8c3" providerId="LiveId" clId="{DE598145-6AE0-490F-B82C-58D6CE30D735}" dt="2019-09-03T12:46:04.046" v="10" actId="20577"/>
        <pc:sldMkLst>
          <pc:docMk/>
          <pc:sldMk cId="737016717" sldId="281"/>
        </pc:sldMkLst>
        <pc:spChg chg="mod">
          <ac:chgData name="Katie Harrison" userId="7646f04428f4a8c3" providerId="LiveId" clId="{DE598145-6AE0-490F-B82C-58D6CE30D735}" dt="2019-09-03T12:45:00.771" v="6"/>
          <ac:spMkLst>
            <pc:docMk/>
            <pc:sldMk cId="737016717" sldId="281"/>
            <ac:spMk id="2" creationId="{8BF8FF3A-CCB6-4C00-BE1D-69C19DDF1840}"/>
          </ac:spMkLst>
        </pc:spChg>
        <pc:spChg chg="mod">
          <ac:chgData name="Katie Harrison" userId="7646f04428f4a8c3" providerId="LiveId" clId="{DE598145-6AE0-490F-B82C-58D6CE30D735}" dt="2019-09-03T12:46:04.046" v="10" actId="20577"/>
          <ac:spMkLst>
            <pc:docMk/>
            <pc:sldMk cId="737016717" sldId="281"/>
            <ac:spMk id="3" creationId="{0A279344-BE91-4FEB-84A7-F20B8103DEB4}"/>
          </ac:spMkLst>
        </pc:spChg>
      </pc:sldChg>
      <pc:sldChg chg="modSp">
        <pc:chgData name="Katie Harrison" userId="7646f04428f4a8c3" providerId="LiveId" clId="{DE598145-6AE0-490F-B82C-58D6CE30D735}" dt="2019-09-03T12:51:08.863" v="30" actId="20577"/>
        <pc:sldMkLst>
          <pc:docMk/>
          <pc:sldMk cId="2278883916" sldId="283"/>
        </pc:sldMkLst>
        <pc:spChg chg="mod">
          <ac:chgData name="Katie Harrison" userId="7646f04428f4a8c3" providerId="LiveId" clId="{DE598145-6AE0-490F-B82C-58D6CE30D735}" dt="2019-09-03T12:51:08.863" v="30" actId="20577"/>
          <ac:spMkLst>
            <pc:docMk/>
            <pc:sldMk cId="2278883916" sldId="283"/>
            <ac:spMk id="4" creationId="{2CBEBA27-10EA-4585-8B3F-C2B40A9B643D}"/>
          </ac:spMkLst>
        </pc:spChg>
      </pc:sldChg>
      <pc:sldChg chg="modSp">
        <pc:chgData name="Katie Harrison" userId="7646f04428f4a8c3" providerId="LiveId" clId="{DE598145-6AE0-490F-B82C-58D6CE30D735}" dt="2019-09-03T12:52:08.433" v="43" actId="207"/>
        <pc:sldMkLst>
          <pc:docMk/>
          <pc:sldMk cId="766568778" sldId="285"/>
        </pc:sldMkLst>
        <pc:spChg chg="mod">
          <ac:chgData name="Katie Harrison" userId="7646f04428f4a8c3" providerId="LiveId" clId="{DE598145-6AE0-490F-B82C-58D6CE30D735}" dt="2019-09-03T12:52:08.433" v="43" actId="207"/>
          <ac:spMkLst>
            <pc:docMk/>
            <pc:sldMk cId="766568778" sldId="285"/>
            <ac:spMk id="2" creationId="{1773A2B5-C057-470B-9AA6-15816843A142}"/>
          </ac:spMkLst>
        </pc:spChg>
      </pc:sldChg>
    </pc:docChg>
  </pc:docChgLst>
  <pc:docChgLst>
    <pc:chgData name="Katie Harrison" userId="7646f04428f4a8c3" providerId="LiveId" clId="{89D13A43-AD88-4DD7-AFBC-1CB75309DF56}"/>
    <pc:docChg chg="undo custSel addSld delSld modSld">
      <pc:chgData name="Katie Harrison" userId="7646f04428f4a8c3" providerId="LiveId" clId="{89D13A43-AD88-4DD7-AFBC-1CB75309DF56}" dt="2020-04-29T10:59:04.907" v="417" actId="20577"/>
      <pc:docMkLst>
        <pc:docMk/>
      </pc:docMkLst>
      <pc:sldChg chg="modSp mod">
        <pc:chgData name="Katie Harrison" userId="7646f04428f4a8c3" providerId="LiveId" clId="{89D13A43-AD88-4DD7-AFBC-1CB75309DF56}" dt="2020-04-29T10:59:04.907" v="417" actId="20577"/>
        <pc:sldMkLst>
          <pc:docMk/>
          <pc:sldMk cId="1514167895" sldId="277"/>
        </pc:sldMkLst>
        <pc:spChg chg="mod">
          <ac:chgData name="Katie Harrison" userId="7646f04428f4a8c3" providerId="LiveId" clId="{89D13A43-AD88-4DD7-AFBC-1CB75309DF56}" dt="2020-04-29T09:28:12.004" v="16" actId="14100"/>
          <ac:spMkLst>
            <pc:docMk/>
            <pc:sldMk cId="1514167895" sldId="277"/>
            <ac:spMk id="2" creationId="{8BF8FF3A-CCB6-4C00-BE1D-69C19DDF1840}"/>
          </ac:spMkLst>
        </pc:spChg>
        <pc:spChg chg="mod">
          <ac:chgData name="Katie Harrison" userId="7646f04428f4a8c3" providerId="LiveId" clId="{89D13A43-AD88-4DD7-AFBC-1CB75309DF56}" dt="2020-04-29T09:28:43.203" v="45" actId="255"/>
          <ac:spMkLst>
            <pc:docMk/>
            <pc:sldMk cId="1514167895" sldId="277"/>
            <ac:spMk id="3" creationId="{0A279344-BE91-4FEB-84A7-F20B8103DEB4}"/>
          </ac:spMkLst>
        </pc:spChg>
        <pc:spChg chg="mod">
          <ac:chgData name="Katie Harrison" userId="7646f04428f4a8c3" providerId="LiveId" clId="{89D13A43-AD88-4DD7-AFBC-1CB75309DF56}" dt="2020-04-29T10:59:04.907" v="417" actId="20577"/>
          <ac:spMkLst>
            <pc:docMk/>
            <pc:sldMk cId="1514167895" sldId="277"/>
            <ac:spMk id="6" creationId="{6748489E-B950-4B2A-8F45-8D1F862CF4ED}"/>
          </ac:spMkLst>
        </pc:spChg>
      </pc:sldChg>
      <pc:sldChg chg="modSp mod">
        <pc:chgData name="Katie Harrison" userId="7646f04428f4a8c3" providerId="LiveId" clId="{89D13A43-AD88-4DD7-AFBC-1CB75309DF56}" dt="2020-04-29T10:15:38.060" v="385" actId="14100"/>
        <pc:sldMkLst>
          <pc:docMk/>
          <pc:sldMk cId="2278883916" sldId="283"/>
        </pc:sldMkLst>
        <pc:spChg chg="mod">
          <ac:chgData name="Katie Harrison" userId="7646f04428f4a8c3" providerId="LiveId" clId="{89D13A43-AD88-4DD7-AFBC-1CB75309DF56}" dt="2020-04-29T10:15:38.060" v="385" actId="14100"/>
          <ac:spMkLst>
            <pc:docMk/>
            <pc:sldMk cId="2278883916" sldId="283"/>
            <ac:spMk id="5" creationId="{B0F095B9-7B81-4C55-8891-C08AD7047FF2}"/>
          </ac:spMkLst>
        </pc:spChg>
      </pc:sldChg>
      <pc:sldChg chg="modSp mod">
        <pc:chgData name="Katie Harrison" userId="7646f04428f4a8c3" providerId="LiveId" clId="{89D13A43-AD88-4DD7-AFBC-1CB75309DF56}" dt="2020-04-29T10:17:26.018" v="405" actId="255"/>
        <pc:sldMkLst>
          <pc:docMk/>
          <pc:sldMk cId="766568778" sldId="285"/>
        </pc:sldMkLst>
        <pc:spChg chg="mod">
          <ac:chgData name="Katie Harrison" userId="7646f04428f4a8c3" providerId="LiveId" clId="{89D13A43-AD88-4DD7-AFBC-1CB75309DF56}" dt="2020-04-29T10:17:26.018" v="405" actId="255"/>
          <ac:spMkLst>
            <pc:docMk/>
            <pc:sldMk cId="766568778" sldId="285"/>
            <ac:spMk id="2" creationId="{1773A2B5-C057-470B-9AA6-15816843A142}"/>
          </ac:spMkLst>
        </pc:spChg>
      </pc:sldChg>
      <pc:sldChg chg="addSp delSp modSp mod">
        <pc:chgData name="Katie Harrison" userId="7646f04428f4a8c3" providerId="LiveId" clId="{89D13A43-AD88-4DD7-AFBC-1CB75309DF56}" dt="2020-04-29T09:26:37.024" v="4" actId="14100"/>
        <pc:sldMkLst>
          <pc:docMk/>
          <pc:sldMk cId="2360800188" sldId="292"/>
        </pc:sldMkLst>
        <pc:picChg chg="add mod">
          <ac:chgData name="Katie Harrison" userId="7646f04428f4a8c3" providerId="LiveId" clId="{89D13A43-AD88-4DD7-AFBC-1CB75309DF56}" dt="2020-04-29T09:26:37.024" v="4" actId="14100"/>
          <ac:picMkLst>
            <pc:docMk/>
            <pc:sldMk cId="2360800188" sldId="292"/>
            <ac:picMk id="3" creationId="{D1FB94F6-D941-4599-9B3A-A5E5135AC2BB}"/>
          </ac:picMkLst>
        </pc:picChg>
        <pc:picChg chg="del">
          <ac:chgData name="Katie Harrison" userId="7646f04428f4a8c3" providerId="LiveId" clId="{89D13A43-AD88-4DD7-AFBC-1CB75309DF56}" dt="2020-04-29T09:25:58.471" v="0" actId="478"/>
          <ac:picMkLst>
            <pc:docMk/>
            <pc:sldMk cId="2360800188" sldId="292"/>
            <ac:picMk id="4" creationId="{2BE4DFAD-A2A6-4D25-9678-E139CDCA8742}"/>
          </ac:picMkLst>
        </pc:picChg>
      </pc:sldChg>
      <pc:sldChg chg="addSp delSp modSp mod">
        <pc:chgData name="Katie Harrison" userId="7646f04428f4a8c3" providerId="LiveId" clId="{89D13A43-AD88-4DD7-AFBC-1CB75309DF56}" dt="2020-04-29T09:36:51.149" v="70" actId="1076"/>
        <pc:sldMkLst>
          <pc:docMk/>
          <pc:sldMk cId="2135144602" sldId="299"/>
        </pc:sldMkLst>
        <pc:spChg chg="mod">
          <ac:chgData name="Katie Harrison" userId="7646f04428f4a8c3" providerId="LiveId" clId="{89D13A43-AD88-4DD7-AFBC-1CB75309DF56}" dt="2020-04-29T09:34:36.037" v="49" actId="255"/>
          <ac:spMkLst>
            <pc:docMk/>
            <pc:sldMk cId="2135144602" sldId="299"/>
            <ac:spMk id="6" creationId="{C31DF43F-B660-4B01-86E8-7BF99AEFEDD2}"/>
          </ac:spMkLst>
        </pc:spChg>
        <pc:spChg chg="add mod">
          <ac:chgData name="Katie Harrison" userId="7646f04428f4a8c3" providerId="LiveId" clId="{89D13A43-AD88-4DD7-AFBC-1CB75309DF56}" dt="2020-04-29T09:36:51.149" v="70" actId="1076"/>
          <ac:spMkLst>
            <pc:docMk/>
            <pc:sldMk cId="2135144602" sldId="299"/>
            <ac:spMk id="10" creationId="{EFB71007-BF8E-4251-B06D-4068BF7CCAFB}"/>
          </ac:spMkLst>
        </pc:spChg>
        <pc:spChg chg="del">
          <ac:chgData name="Katie Harrison" userId="7646f04428f4a8c3" providerId="LiveId" clId="{89D13A43-AD88-4DD7-AFBC-1CB75309DF56}" dt="2020-04-29T09:33:37.785" v="47" actId="478"/>
          <ac:spMkLst>
            <pc:docMk/>
            <pc:sldMk cId="2135144602" sldId="299"/>
            <ac:spMk id="11" creationId="{300BB811-AD70-4447-B5F6-895212368001}"/>
          </ac:spMkLst>
        </pc:spChg>
        <pc:spChg chg="add mod">
          <ac:chgData name="Katie Harrison" userId="7646f04428f4a8c3" providerId="LiveId" clId="{89D13A43-AD88-4DD7-AFBC-1CB75309DF56}" dt="2020-04-29T09:36:23.249" v="64" actId="242"/>
          <ac:spMkLst>
            <pc:docMk/>
            <pc:sldMk cId="2135144602" sldId="299"/>
            <ac:spMk id="13" creationId="{2D9F19D6-5CC5-42D5-8811-22792D47C43B}"/>
          </ac:spMkLst>
        </pc:spChg>
        <pc:picChg chg="add mod">
          <ac:chgData name="Katie Harrison" userId="7646f04428f4a8c3" providerId="LiveId" clId="{89D13A43-AD88-4DD7-AFBC-1CB75309DF56}" dt="2020-04-29T09:36:15.531" v="63" actId="1076"/>
          <ac:picMkLst>
            <pc:docMk/>
            <pc:sldMk cId="2135144602" sldId="299"/>
            <ac:picMk id="3" creationId="{573DF3AA-AA2F-411B-B91C-D45649F54561}"/>
          </ac:picMkLst>
        </pc:picChg>
        <pc:picChg chg="del">
          <ac:chgData name="Katie Harrison" userId="7646f04428f4a8c3" providerId="LiveId" clId="{89D13A43-AD88-4DD7-AFBC-1CB75309DF56}" dt="2020-04-29T09:33:35.321" v="46" actId="478"/>
          <ac:picMkLst>
            <pc:docMk/>
            <pc:sldMk cId="2135144602" sldId="299"/>
            <ac:picMk id="12" creationId="{7682F794-B637-44E5-82E2-7938767543EF}"/>
          </ac:picMkLst>
        </pc:picChg>
      </pc:sldChg>
      <pc:sldChg chg="addSp delSp modSp mod">
        <pc:chgData name="Katie Harrison" userId="7646f04428f4a8c3" providerId="LiveId" clId="{89D13A43-AD88-4DD7-AFBC-1CB75309DF56}" dt="2020-04-29T10:18:34.291" v="407" actId="242"/>
        <pc:sldMkLst>
          <pc:docMk/>
          <pc:sldMk cId="3467201219" sldId="314"/>
        </pc:sldMkLst>
        <pc:spChg chg="mod">
          <ac:chgData name="Katie Harrison" userId="7646f04428f4a8c3" providerId="LiveId" clId="{89D13A43-AD88-4DD7-AFBC-1CB75309DF56}" dt="2020-04-29T09:53:27.519" v="192" actId="1076"/>
          <ac:spMkLst>
            <pc:docMk/>
            <pc:sldMk cId="3467201219" sldId="314"/>
            <ac:spMk id="2" creationId="{735E115E-4366-4CE7-8889-9BCC38B50470}"/>
          </ac:spMkLst>
        </pc:spChg>
        <pc:spChg chg="mod">
          <ac:chgData name="Katie Harrison" userId="7646f04428f4a8c3" providerId="LiveId" clId="{89D13A43-AD88-4DD7-AFBC-1CB75309DF56}" dt="2020-04-29T09:52:02.742" v="179" actId="255"/>
          <ac:spMkLst>
            <pc:docMk/>
            <pc:sldMk cId="3467201219" sldId="314"/>
            <ac:spMk id="6" creationId="{C31DF43F-B660-4B01-86E8-7BF99AEFEDD2}"/>
          </ac:spMkLst>
        </pc:spChg>
        <pc:spChg chg="add mod">
          <ac:chgData name="Katie Harrison" userId="7646f04428f4a8c3" providerId="LiveId" clId="{89D13A43-AD88-4DD7-AFBC-1CB75309DF56}" dt="2020-04-29T10:18:34.291" v="407" actId="242"/>
          <ac:spMkLst>
            <pc:docMk/>
            <pc:sldMk cId="3467201219" sldId="314"/>
            <ac:spMk id="9" creationId="{BA448B95-8AAA-41E8-B2D3-9B80325A8346}"/>
          </ac:spMkLst>
        </pc:spChg>
        <pc:spChg chg="add mod">
          <ac:chgData name="Katie Harrison" userId="7646f04428f4a8c3" providerId="LiveId" clId="{89D13A43-AD88-4DD7-AFBC-1CB75309DF56}" dt="2020-04-29T09:54:54.547" v="209" actId="1076"/>
          <ac:spMkLst>
            <pc:docMk/>
            <pc:sldMk cId="3467201219" sldId="314"/>
            <ac:spMk id="11" creationId="{0CF8E65C-9499-440D-91B0-6B45724E7656}"/>
          </ac:spMkLst>
        </pc:spChg>
        <pc:spChg chg="add mod">
          <ac:chgData name="Katie Harrison" userId="7646f04428f4a8c3" providerId="LiveId" clId="{89D13A43-AD88-4DD7-AFBC-1CB75309DF56}" dt="2020-04-29T09:54:48.262" v="207" actId="1076"/>
          <ac:spMkLst>
            <pc:docMk/>
            <pc:sldMk cId="3467201219" sldId="314"/>
            <ac:spMk id="12" creationId="{22B1DF31-B587-4D36-B56D-65FDB00ACDDD}"/>
          </ac:spMkLst>
        </pc:spChg>
        <pc:spChg chg="del">
          <ac:chgData name="Katie Harrison" userId="7646f04428f4a8c3" providerId="LiveId" clId="{89D13A43-AD88-4DD7-AFBC-1CB75309DF56}" dt="2020-04-29T09:48:40.620" v="161" actId="478"/>
          <ac:spMkLst>
            <pc:docMk/>
            <pc:sldMk cId="3467201219" sldId="314"/>
            <ac:spMk id="14" creationId="{9997A1F0-11D2-4C55-980C-9773456FD289}"/>
          </ac:spMkLst>
        </pc:spChg>
        <pc:spChg chg="del">
          <ac:chgData name="Katie Harrison" userId="7646f04428f4a8c3" providerId="LiveId" clId="{89D13A43-AD88-4DD7-AFBC-1CB75309DF56}" dt="2020-04-29T09:48:42.698" v="162" actId="478"/>
          <ac:spMkLst>
            <pc:docMk/>
            <pc:sldMk cId="3467201219" sldId="314"/>
            <ac:spMk id="15" creationId="{8843FD85-3D52-45FF-94DA-D9E512AC5BD5}"/>
          </ac:spMkLst>
        </pc:spChg>
        <pc:picChg chg="add mod">
          <ac:chgData name="Katie Harrison" userId="7646f04428f4a8c3" providerId="LiveId" clId="{89D13A43-AD88-4DD7-AFBC-1CB75309DF56}" dt="2020-04-29T09:55:15.871" v="211" actId="1076"/>
          <ac:picMkLst>
            <pc:docMk/>
            <pc:sldMk cId="3467201219" sldId="314"/>
            <ac:picMk id="3" creationId="{C94A2379-8D4E-41AB-8BBF-8876914889B6}"/>
          </ac:picMkLst>
        </pc:picChg>
      </pc:sldChg>
      <pc:sldChg chg="addSp delSp modSp mod">
        <pc:chgData name="Katie Harrison" userId="7646f04428f4a8c3" providerId="LiveId" clId="{89D13A43-AD88-4DD7-AFBC-1CB75309DF56}" dt="2020-04-29T10:14:23.976" v="381" actId="242"/>
        <pc:sldMkLst>
          <pc:docMk/>
          <pc:sldMk cId="1317902736" sldId="338"/>
        </pc:sldMkLst>
        <pc:spChg chg="mod">
          <ac:chgData name="Katie Harrison" userId="7646f04428f4a8c3" providerId="LiveId" clId="{89D13A43-AD88-4DD7-AFBC-1CB75309DF56}" dt="2020-04-29T10:05:31.421" v="299"/>
          <ac:spMkLst>
            <pc:docMk/>
            <pc:sldMk cId="1317902736" sldId="338"/>
            <ac:spMk id="6" creationId="{C31DF43F-B660-4B01-86E8-7BF99AEFEDD2}"/>
          </ac:spMkLst>
        </pc:spChg>
        <pc:spChg chg="add mod">
          <ac:chgData name="Katie Harrison" userId="7646f04428f4a8c3" providerId="LiveId" clId="{89D13A43-AD88-4DD7-AFBC-1CB75309DF56}" dt="2020-04-29T10:14:23.976" v="381" actId="242"/>
          <ac:spMkLst>
            <pc:docMk/>
            <pc:sldMk cId="1317902736" sldId="338"/>
            <ac:spMk id="10" creationId="{FEE9EEA1-492F-480A-B448-7EBA61115DAF}"/>
          </ac:spMkLst>
        </pc:spChg>
        <pc:spChg chg="del">
          <ac:chgData name="Katie Harrison" userId="7646f04428f4a8c3" providerId="LiveId" clId="{89D13A43-AD88-4DD7-AFBC-1CB75309DF56}" dt="2020-04-29T10:04:05.890" v="295" actId="478"/>
          <ac:spMkLst>
            <pc:docMk/>
            <pc:sldMk cId="1317902736" sldId="338"/>
            <ac:spMk id="11" creationId="{EB6564DB-A76E-482B-9BD9-45DE42758EF1}"/>
          </ac:spMkLst>
        </pc:spChg>
        <pc:spChg chg="del">
          <ac:chgData name="Katie Harrison" userId="7646f04428f4a8c3" providerId="LiveId" clId="{89D13A43-AD88-4DD7-AFBC-1CB75309DF56}" dt="2020-04-29T10:03:57.958" v="293" actId="478"/>
          <ac:spMkLst>
            <pc:docMk/>
            <pc:sldMk cId="1317902736" sldId="338"/>
            <ac:spMk id="12" creationId="{CE86616B-D6E3-4776-827C-0B0BA935B65B}"/>
          </ac:spMkLst>
        </pc:spChg>
        <pc:spChg chg="add">
          <ac:chgData name="Katie Harrison" userId="7646f04428f4a8c3" providerId="LiveId" clId="{89D13A43-AD88-4DD7-AFBC-1CB75309DF56}" dt="2020-04-29T10:07:09.521" v="311"/>
          <ac:spMkLst>
            <pc:docMk/>
            <pc:sldMk cId="1317902736" sldId="338"/>
            <ac:spMk id="13" creationId="{4C9E4CA1-7F89-43EC-AABC-B15183AE6A87}"/>
          </ac:spMkLst>
        </pc:spChg>
        <pc:spChg chg="add mod">
          <ac:chgData name="Katie Harrison" userId="7646f04428f4a8c3" providerId="LiveId" clId="{89D13A43-AD88-4DD7-AFBC-1CB75309DF56}" dt="2020-04-29T10:08:10.178" v="320" actId="1076"/>
          <ac:spMkLst>
            <pc:docMk/>
            <pc:sldMk cId="1317902736" sldId="338"/>
            <ac:spMk id="14" creationId="{C2AC62EA-DF6E-4E0D-8AA0-BB81823B6ABB}"/>
          </ac:spMkLst>
        </pc:spChg>
        <pc:picChg chg="del">
          <ac:chgData name="Katie Harrison" userId="7646f04428f4a8c3" providerId="LiveId" clId="{89D13A43-AD88-4DD7-AFBC-1CB75309DF56}" dt="2020-04-29T10:04:02.913" v="294" actId="478"/>
          <ac:picMkLst>
            <pc:docMk/>
            <pc:sldMk cId="1317902736" sldId="338"/>
            <ac:picMk id="3" creationId="{A2963544-9EF9-4D70-974B-D9623E42F2BB}"/>
          </ac:picMkLst>
        </pc:picChg>
        <pc:picChg chg="add mod ord">
          <ac:chgData name="Katie Harrison" userId="7646f04428f4a8c3" providerId="LiveId" clId="{89D13A43-AD88-4DD7-AFBC-1CB75309DF56}" dt="2020-04-29T10:08:19.812" v="323" actId="1076"/>
          <ac:picMkLst>
            <pc:docMk/>
            <pc:sldMk cId="1317902736" sldId="338"/>
            <ac:picMk id="7" creationId="{614E90FA-42A6-4F9D-BD5A-A1AB59239416}"/>
          </ac:picMkLst>
        </pc:picChg>
      </pc:sldChg>
      <pc:sldChg chg="addSp delSp modSp mod">
        <pc:chgData name="Katie Harrison" userId="7646f04428f4a8c3" providerId="LiveId" clId="{89D13A43-AD88-4DD7-AFBC-1CB75309DF56}" dt="2020-04-29T10:16:14.497" v="389" actId="14100"/>
        <pc:sldMkLst>
          <pc:docMk/>
          <pc:sldMk cId="2902303526" sldId="340"/>
        </pc:sldMkLst>
        <pc:picChg chg="del">
          <ac:chgData name="Katie Harrison" userId="7646f04428f4a8c3" providerId="LiveId" clId="{89D13A43-AD88-4DD7-AFBC-1CB75309DF56}" dt="2020-04-29T10:15:43.346" v="386" actId="478"/>
          <ac:picMkLst>
            <pc:docMk/>
            <pc:sldMk cId="2902303526" sldId="340"/>
            <ac:picMk id="2" creationId="{B3AD1F48-64AE-462A-81EF-BE0043A8F9DE}"/>
          </ac:picMkLst>
        </pc:picChg>
        <pc:picChg chg="add mod">
          <ac:chgData name="Katie Harrison" userId="7646f04428f4a8c3" providerId="LiveId" clId="{89D13A43-AD88-4DD7-AFBC-1CB75309DF56}" dt="2020-04-29T10:16:14.497" v="389" actId="14100"/>
          <ac:picMkLst>
            <pc:docMk/>
            <pc:sldMk cId="2902303526" sldId="340"/>
            <ac:picMk id="3" creationId="{79D876D7-9E0A-4651-B7C8-25903BCF4CF7}"/>
          </ac:picMkLst>
        </pc:picChg>
      </pc:sldChg>
      <pc:sldChg chg="del">
        <pc:chgData name="Katie Harrison" userId="7646f04428f4a8c3" providerId="LiveId" clId="{89D13A43-AD88-4DD7-AFBC-1CB75309DF56}" dt="2020-04-29T09:34:48.043" v="50" actId="2696"/>
        <pc:sldMkLst>
          <pc:docMk/>
          <pc:sldMk cId="102675879" sldId="341"/>
        </pc:sldMkLst>
      </pc:sldChg>
      <pc:sldChg chg="del">
        <pc:chgData name="Katie Harrison" userId="7646f04428f4a8c3" providerId="LiveId" clId="{89D13A43-AD88-4DD7-AFBC-1CB75309DF56}" dt="2020-04-29T09:34:48.043" v="50" actId="2696"/>
        <pc:sldMkLst>
          <pc:docMk/>
          <pc:sldMk cId="3140908644" sldId="342"/>
        </pc:sldMkLst>
      </pc:sldChg>
      <pc:sldChg chg="del">
        <pc:chgData name="Katie Harrison" userId="7646f04428f4a8c3" providerId="LiveId" clId="{89D13A43-AD88-4DD7-AFBC-1CB75309DF56}" dt="2020-04-29T09:34:48.043" v="50" actId="2696"/>
        <pc:sldMkLst>
          <pc:docMk/>
          <pc:sldMk cId="90659267" sldId="343"/>
        </pc:sldMkLst>
      </pc:sldChg>
      <pc:sldChg chg="del">
        <pc:chgData name="Katie Harrison" userId="7646f04428f4a8c3" providerId="LiveId" clId="{89D13A43-AD88-4DD7-AFBC-1CB75309DF56}" dt="2020-04-29T09:51:15.225" v="176" actId="2696"/>
        <pc:sldMkLst>
          <pc:docMk/>
          <pc:sldMk cId="861591252" sldId="344"/>
        </pc:sldMkLst>
      </pc:sldChg>
      <pc:sldChg chg="del">
        <pc:chgData name="Katie Harrison" userId="7646f04428f4a8c3" providerId="LiveId" clId="{89D13A43-AD88-4DD7-AFBC-1CB75309DF56}" dt="2020-04-29T09:51:15.225" v="176" actId="2696"/>
        <pc:sldMkLst>
          <pc:docMk/>
          <pc:sldMk cId="1886796910" sldId="345"/>
        </pc:sldMkLst>
      </pc:sldChg>
      <pc:sldChg chg="del">
        <pc:chgData name="Katie Harrison" userId="7646f04428f4a8c3" providerId="LiveId" clId="{89D13A43-AD88-4DD7-AFBC-1CB75309DF56}" dt="2020-04-29T09:51:15.225" v="176" actId="2696"/>
        <pc:sldMkLst>
          <pc:docMk/>
          <pc:sldMk cId="808856412" sldId="346"/>
        </pc:sldMkLst>
      </pc:sldChg>
      <pc:sldChg chg="del">
        <pc:chgData name="Katie Harrison" userId="7646f04428f4a8c3" providerId="LiveId" clId="{89D13A43-AD88-4DD7-AFBC-1CB75309DF56}" dt="2020-04-29T09:51:15.225" v="176" actId="2696"/>
        <pc:sldMkLst>
          <pc:docMk/>
          <pc:sldMk cId="743911882" sldId="347"/>
        </pc:sldMkLst>
      </pc:sldChg>
      <pc:sldChg chg="del">
        <pc:chgData name="Katie Harrison" userId="7646f04428f4a8c3" providerId="LiveId" clId="{89D13A43-AD88-4DD7-AFBC-1CB75309DF56}" dt="2020-04-29T10:04:36.924" v="298" actId="2696"/>
        <pc:sldMkLst>
          <pc:docMk/>
          <pc:sldMk cId="1509402411" sldId="348"/>
        </pc:sldMkLst>
      </pc:sldChg>
      <pc:sldChg chg="del">
        <pc:chgData name="Katie Harrison" userId="7646f04428f4a8c3" providerId="LiveId" clId="{89D13A43-AD88-4DD7-AFBC-1CB75309DF56}" dt="2020-04-29T10:04:36.924" v="298" actId="2696"/>
        <pc:sldMkLst>
          <pc:docMk/>
          <pc:sldMk cId="2747506776" sldId="349"/>
        </pc:sldMkLst>
      </pc:sldChg>
      <pc:sldChg chg="del">
        <pc:chgData name="Katie Harrison" userId="7646f04428f4a8c3" providerId="LiveId" clId="{89D13A43-AD88-4DD7-AFBC-1CB75309DF56}" dt="2020-04-29T10:04:36.924" v="298" actId="2696"/>
        <pc:sldMkLst>
          <pc:docMk/>
          <pc:sldMk cId="3980006818" sldId="350"/>
        </pc:sldMkLst>
      </pc:sldChg>
      <pc:sldChg chg="addSp delSp modSp add mod">
        <pc:chgData name="Katie Harrison" userId="7646f04428f4a8c3" providerId="LiveId" clId="{89D13A43-AD88-4DD7-AFBC-1CB75309DF56}" dt="2020-04-29T09:27:03.845" v="11" actId="14100"/>
        <pc:sldMkLst>
          <pc:docMk/>
          <pc:sldMk cId="3297388977" sldId="351"/>
        </pc:sldMkLst>
        <pc:picChg chg="del">
          <ac:chgData name="Katie Harrison" userId="7646f04428f4a8c3" providerId="LiveId" clId="{89D13A43-AD88-4DD7-AFBC-1CB75309DF56}" dt="2020-04-29T09:26:41.775" v="6" actId="478"/>
          <ac:picMkLst>
            <pc:docMk/>
            <pc:sldMk cId="3297388977" sldId="351"/>
            <ac:picMk id="3" creationId="{D1FB94F6-D941-4599-9B3A-A5E5135AC2BB}"/>
          </ac:picMkLst>
        </pc:picChg>
        <pc:picChg chg="add mod">
          <ac:chgData name="Katie Harrison" userId="7646f04428f4a8c3" providerId="LiveId" clId="{89D13A43-AD88-4DD7-AFBC-1CB75309DF56}" dt="2020-04-29T09:27:03.845" v="11" actId="14100"/>
          <ac:picMkLst>
            <pc:docMk/>
            <pc:sldMk cId="3297388977" sldId="351"/>
            <ac:picMk id="4" creationId="{FC2B39AC-4D2B-4CB7-A5CF-DA24BA89C1DA}"/>
          </ac:picMkLst>
        </pc:picChg>
      </pc:sldChg>
      <pc:sldChg chg="addSp delSp modSp add mod">
        <pc:chgData name="Katie Harrison" userId="7646f04428f4a8c3" providerId="LiveId" clId="{89D13A43-AD88-4DD7-AFBC-1CB75309DF56}" dt="2020-04-29T09:43:59.840" v="117" actId="1076"/>
        <pc:sldMkLst>
          <pc:docMk/>
          <pc:sldMk cId="2579407754" sldId="352"/>
        </pc:sldMkLst>
        <pc:spChg chg="add mod">
          <ac:chgData name="Katie Harrison" userId="7646f04428f4a8c3" providerId="LiveId" clId="{89D13A43-AD88-4DD7-AFBC-1CB75309DF56}" dt="2020-04-29T09:43:52.253" v="116" actId="14100"/>
          <ac:spMkLst>
            <pc:docMk/>
            <pc:sldMk cId="2579407754" sldId="352"/>
            <ac:spMk id="8" creationId="{265A9FF4-F349-4F28-9726-89BD4081FCA9}"/>
          </ac:spMkLst>
        </pc:spChg>
        <pc:spChg chg="add mod ord">
          <ac:chgData name="Katie Harrison" userId="7646f04428f4a8c3" providerId="LiveId" clId="{89D13A43-AD88-4DD7-AFBC-1CB75309DF56}" dt="2020-04-29T09:43:59.840" v="117" actId="1076"/>
          <ac:spMkLst>
            <pc:docMk/>
            <pc:sldMk cId="2579407754" sldId="352"/>
            <ac:spMk id="9" creationId="{C9CAD484-5BBB-4BA4-A2DD-8363DA6E81EB}"/>
          </ac:spMkLst>
        </pc:spChg>
        <pc:picChg chg="add del">
          <ac:chgData name="Katie Harrison" userId="7646f04428f4a8c3" providerId="LiveId" clId="{89D13A43-AD88-4DD7-AFBC-1CB75309DF56}" dt="2020-04-29T09:41:48.529" v="92"/>
          <ac:picMkLst>
            <pc:docMk/>
            <pc:sldMk cId="2579407754" sldId="352"/>
            <ac:picMk id="3" creationId="{898C2825-9823-473F-9784-C14236841DB0}"/>
          </ac:picMkLst>
        </pc:picChg>
        <pc:picChg chg="add mod">
          <ac:chgData name="Katie Harrison" userId="7646f04428f4a8c3" providerId="LiveId" clId="{89D13A43-AD88-4DD7-AFBC-1CB75309DF56}" dt="2020-04-29T09:43:40.221" v="114" actId="1076"/>
          <ac:picMkLst>
            <pc:docMk/>
            <pc:sldMk cId="2579407754" sldId="352"/>
            <ac:picMk id="7" creationId="{DA1FBA47-D776-456E-AB0F-32B0AAECDA01}"/>
          </ac:picMkLst>
        </pc:picChg>
      </pc:sldChg>
      <pc:sldChg chg="addSp modSp add mod">
        <pc:chgData name="Katie Harrison" userId="7646f04428f4a8c3" providerId="LiveId" clId="{89D13A43-AD88-4DD7-AFBC-1CB75309DF56}" dt="2020-04-29T09:50:14.579" v="173" actId="255"/>
        <pc:sldMkLst>
          <pc:docMk/>
          <pc:sldMk cId="515082319" sldId="353"/>
        </pc:sldMkLst>
        <pc:spChg chg="mod">
          <ac:chgData name="Katie Harrison" userId="7646f04428f4a8c3" providerId="LiveId" clId="{89D13A43-AD88-4DD7-AFBC-1CB75309DF56}" dt="2020-04-29T09:50:14.579" v="173" actId="255"/>
          <ac:spMkLst>
            <pc:docMk/>
            <pc:sldMk cId="515082319" sldId="353"/>
            <ac:spMk id="6" creationId="{C31DF43F-B660-4B01-86E8-7BF99AEFEDD2}"/>
          </ac:spMkLst>
        </pc:spChg>
        <pc:spChg chg="add mod">
          <ac:chgData name="Katie Harrison" userId="7646f04428f4a8c3" providerId="LiveId" clId="{89D13A43-AD88-4DD7-AFBC-1CB75309DF56}" dt="2020-04-29T09:47:53.241" v="160" actId="1076"/>
          <ac:spMkLst>
            <pc:docMk/>
            <pc:sldMk cId="515082319" sldId="353"/>
            <ac:spMk id="8" creationId="{A01881DE-A63E-4D0A-9EAD-76C0C3717419}"/>
          </ac:spMkLst>
        </pc:spChg>
        <pc:spChg chg="add mod">
          <ac:chgData name="Katie Harrison" userId="7646f04428f4a8c3" providerId="LiveId" clId="{89D13A43-AD88-4DD7-AFBC-1CB75309DF56}" dt="2020-04-29T09:47:26.179" v="156" actId="1076"/>
          <ac:spMkLst>
            <pc:docMk/>
            <pc:sldMk cId="515082319" sldId="353"/>
            <ac:spMk id="9" creationId="{3671C23F-8A7B-4BCF-980A-914BB2EEF82E}"/>
          </ac:spMkLst>
        </pc:spChg>
        <pc:picChg chg="add mod">
          <ac:chgData name="Katie Harrison" userId="7646f04428f4a8c3" providerId="LiveId" clId="{89D13A43-AD88-4DD7-AFBC-1CB75309DF56}" dt="2020-04-29T09:47:46.599" v="159" actId="1076"/>
          <ac:picMkLst>
            <pc:docMk/>
            <pc:sldMk cId="515082319" sldId="353"/>
            <ac:picMk id="3" creationId="{EC5C9DD4-3B7D-4D64-B643-4B939B57D0A4}"/>
          </ac:picMkLst>
        </pc:picChg>
      </pc:sldChg>
      <pc:sldChg chg="addSp modSp add mod">
        <pc:chgData name="Katie Harrison" userId="7646f04428f4a8c3" providerId="LiveId" clId="{89D13A43-AD88-4DD7-AFBC-1CB75309DF56}" dt="2020-04-29T09:50:09.546" v="169" actId="255"/>
        <pc:sldMkLst>
          <pc:docMk/>
          <pc:sldMk cId="1750411134" sldId="354"/>
        </pc:sldMkLst>
        <pc:spChg chg="mod">
          <ac:chgData name="Katie Harrison" userId="7646f04428f4a8c3" providerId="LiveId" clId="{89D13A43-AD88-4DD7-AFBC-1CB75309DF56}" dt="2020-04-29T09:50:09.546" v="169" actId="255"/>
          <ac:spMkLst>
            <pc:docMk/>
            <pc:sldMk cId="1750411134" sldId="354"/>
            <ac:spMk id="6" creationId="{C31DF43F-B660-4B01-86E8-7BF99AEFEDD2}"/>
          </ac:spMkLst>
        </pc:spChg>
        <pc:spChg chg="add mod">
          <ac:chgData name="Katie Harrison" userId="7646f04428f4a8c3" providerId="LiveId" clId="{89D13A43-AD88-4DD7-AFBC-1CB75309DF56}" dt="2020-04-29T09:44:57.578" v="127" actId="1076"/>
          <ac:spMkLst>
            <pc:docMk/>
            <pc:sldMk cId="1750411134" sldId="354"/>
            <ac:spMk id="8" creationId="{E1CCFBE1-5629-45BB-877F-9BD6977C81A2}"/>
          </ac:spMkLst>
        </pc:spChg>
        <pc:spChg chg="add mod">
          <ac:chgData name="Katie Harrison" userId="7646f04428f4a8c3" providerId="LiveId" clId="{89D13A43-AD88-4DD7-AFBC-1CB75309DF56}" dt="2020-04-29T09:45:36.296" v="135" actId="1076"/>
          <ac:spMkLst>
            <pc:docMk/>
            <pc:sldMk cId="1750411134" sldId="354"/>
            <ac:spMk id="9" creationId="{58783A2B-0D3B-43E9-B44D-972EF14783C2}"/>
          </ac:spMkLst>
        </pc:spChg>
        <pc:picChg chg="add mod">
          <ac:chgData name="Katie Harrison" userId="7646f04428f4a8c3" providerId="LiveId" clId="{89D13A43-AD88-4DD7-AFBC-1CB75309DF56}" dt="2020-04-29T09:44:23.744" v="120" actId="14100"/>
          <ac:picMkLst>
            <pc:docMk/>
            <pc:sldMk cId="1750411134" sldId="354"/>
            <ac:picMk id="3" creationId="{1449FEF7-4CA4-4B8F-A6AD-453EB529A2FA}"/>
          </ac:picMkLst>
        </pc:picChg>
      </pc:sldChg>
      <pc:sldChg chg="addSp modSp add mod">
        <pc:chgData name="Katie Harrison" userId="7646f04428f4a8c3" providerId="LiveId" clId="{89D13A43-AD88-4DD7-AFBC-1CB75309DF56}" dt="2020-04-29T10:03:48.691" v="292" actId="1076"/>
        <pc:sldMkLst>
          <pc:docMk/>
          <pc:sldMk cId="2839509920" sldId="355"/>
        </pc:sldMkLst>
        <pc:spChg chg="add mod">
          <ac:chgData name="Katie Harrison" userId="7646f04428f4a8c3" providerId="LiveId" clId="{89D13A43-AD88-4DD7-AFBC-1CB75309DF56}" dt="2020-04-29T10:01:53.384" v="281" actId="1076"/>
          <ac:spMkLst>
            <pc:docMk/>
            <pc:sldMk cId="2839509920" sldId="355"/>
            <ac:spMk id="9" creationId="{6D4351D1-4269-4C73-A053-52FAE7173D63}"/>
          </ac:spMkLst>
        </pc:spChg>
        <pc:spChg chg="add mod">
          <ac:chgData name="Katie Harrison" userId="7646f04428f4a8c3" providerId="LiveId" clId="{89D13A43-AD88-4DD7-AFBC-1CB75309DF56}" dt="2020-04-29T10:02:10.214" v="283" actId="1076"/>
          <ac:spMkLst>
            <pc:docMk/>
            <pc:sldMk cId="2839509920" sldId="355"/>
            <ac:spMk id="10" creationId="{30772D9B-CF40-43EE-9D4E-BFDDC2A5C888}"/>
          </ac:spMkLst>
        </pc:spChg>
        <pc:spChg chg="add mod">
          <ac:chgData name="Katie Harrison" userId="7646f04428f4a8c3" providerId="LiveId" clId="{89D13A43-AD88-4DD7-AFBC-1CB75309DF56}" dt="2020-04-29T10:03:24.432" v="290" actId="1076"/>
          <ac:spMkLst>
            <pc:docMk/>
            <pc:sldMk cId="2839509920" sldId="355"/>
            <ac:spMk id="11" creationId="{724AE431-79DD-40B1-BF0B-9406C33A4CF4}"/>
          </ac:spMkLst>
        </pc:spChg>
        <pc:spChg chg="add mod">
          <ac:chgData name="Katie Harrison" userId="7646f04428f4a8c3" providerId="LiveId" clId="{89D13A43-AD88-4DD7-AFBC-1CB75309DF56}" dt="2020-04-29T10:03:48.691" v="292" actId="1076"/>
          <ac:spMkLst>
            <pc:docMk/>
            <pc:sldMk cId="2839509920" sldId="355"/>
            <ac:spMk id="12" creationId="{CB2E1BCD-9885-411F-9205-3CF5AD57D328}"/>
          </ac:spMkLst>
        </pc:spChg>
        <pc:picChg chg="add mod">
          <ac:chgData name="Katie Harrison" userId="7646f04428f4a8c3" providerId="LiveId" clId="{89D13A43-AD88-4DD7-AFBC-1CB75309DF56}" dt="2020-04-29T10:01:09.153" v="272" actId="14100"/>
          <ac:picMkLst>
            <pc:docMk/>
            <pc:sldMk cId="2839509920" sldId="355"/>
            <ac:picMk id="3" creationId="{A44B721E-F0F7-4629-ACD2-2778A87B7A67}"/>
          </ac:picMkLst>
        </pc:picChg>
        <pc:picChg chg="add mod">
          <ac:chgData name="Katie Harrison" userId="7646f04428f4a8c3" providerId="LiveId" clId="{89D13A43-AD88-4DD7-AFBC-1CB75309DF56}" dt="2020-04-29T10:03:07.459" v="286" actId="1076"/>
          <ac:picMkLst>
            <pc:docMk/>
            <pc:sldMk cId="2839509920" sldId="355"/>
            <ac:picMk id="7" creationId="{784A13CC-C8DA-4176-AF14-D4081368F216}"/>
          </ac:picMkLst>
        </pc:picChg>
      </pc:sldChg>
      <pc:sldChg chg="addSp modSp add mod">
        <pc:chgData name="Katie Harrison" userId="7646f04428f4a8c3" providerId="LiveId" clId="{89D13A43-AD88-4DD7-AFBC-1CB75309DF56}" dt="2020-04-29T10:00:50.482" v="269" actId="1076"/>
        <pc:sldMkLst>
          <pc:docMk/>
          <pc:sldMk cId="3117433181" sldId="356"/>
        </pc:sldMkLst>
        <pc:spChg chg="add mod">
          <ac:chgData name="Katie Harrison" userId="7646f04428f4a8c3" providerId="LiveId" clId="{89D13A43-AD88-4DD7-AFBC-1CB75309DF56}" dt="2020-04-29T09:59:30.275" v="258" actId="1076"/>
          <ac:spMkLst>
            <pc:docMk/>
            <pc:sldMk cId="3117433181" sldId="356"/>
            <ac:spMk id="9" creationId="{49B2B6B9-D89C-4761-AFCA-538A5F0A9C4A}"/>
          </ac:spMkLst>
        </pc:spChg>
        <pc:spChg chg="add mod">
          <ac:chgData name="Katie Harrison" userId="7646f04428f4a8c3" providerId="LiveId" clId="{89D13A43-AD88-4DD7-AFBC-1CB75309DF56}" dt="2020-04-29T09:59:50.119" v="260" actId="1076"/>
          <ac:spMkLst>
            <pc:docMk/>
            <pc:sldMk cId="3117433181" sldId="356"/>
            <ac:spMk id="10" creationId="{DB47CD3E-0191-4CF5-A83B-C1A34BC8BE9C}"/>
          </ac:spMkLst>
        </pc:spChg>
        <pc:spChg chg="add mod">
          <ac:chgData name="Katie Harrison" userId="7646f04428f4a8c3" providerId="LiveId" clId="{89D13A43-AD88-4DD7-AFBC-1CB75309DF56}" dt="2020-04-29T10:00:10.599" v="263" actId="1076"/>
          <ac:spMkLst>
            <pc:docMk/>
            <pc:sldMk cId="3117433181" sldId="356"/>
            <ac:spMk id="11" creationId="{2B6FED49-E1D6-4DC5-8F99-34F20E2627CA}"/>
          </ac:spMkLst>
        </pc:spChg>
        <pc:spChg chg="add mod">
          <ac:chgData name="Katie Harrison" userId="7646f04428f4a8c3" providerId="LiveId" clId="{89D13A43-AD88-4DD7-AFBC-1CB75309DF56}" dt="2020-04-29T10:00:50.482" v="269" actId="1076"/>
          <ac:spMkLst>
            <pc:docMk/>
            <pc:sldMk cId="3117433181" sldId="356"/>
            <ac:spMk id="12" creationId="{9C1E1756-2B6B-4634-8F97-DCA6481BAD2A}"/>
          </ac:spMkLst>
        </pc:spChg>
        <pc:picChg chg="add mod">
          <ac:chgData name="Katie Harrison" userId="7646f04428f4a8c3" providerId="LiveId" clId="{89D13A43-AD88-4DD7-AFBC-1CB75309DF56}" dt="2020-04-29T09:58:52.221" v="250" actId="14100"/>
          <ac:picMkLst>
            <pc:docMk/>
            <pc:sldMk cId="3117433181" sldId="356"/>
            <ac:picMk id="3" creationId="{DA0A2AA5-83D4-430D-A227-50913851A01C}"/>
          </ac:picMkLst>
        </pc:picChg>
        <pc:picChg chg="add mod">
          <ac:chgData name="Katie Harrison" userId="7646f04428f4a8c3" providerId="LiveId" clId="{89D13A43-AD88-4DD7-AFBC-1CB75309DF56}" dt="2020-04-29T10:00:06.211" v="262" actId="1076"/>
          <ac:picMkLst>
            <pc:docMk/>
            <pc:sldMk cId="3117433181" sldId="356"/>
            <ac:picMk id="7" creationId="{B750668B-F4A4-4D43-9CC4-7CFCB2F7FA3E}"/>
          </ac:picMkLst>
        </pc:picChg>
      </pc:sldChg>
      <pc:sldChg chg="addSp modSp add mod">
        <pc:chgData name="Katie Harrison" userId="7646f04428f4a8c3" providerId="LiveId" clId="{89D13A43-AD88-4DD7-AFBC-1CB75309DF56}" dt="2020-04-29T09:58:08.764" v="240" actId="1076"/>
        <pc:sldMkLst>
          <pc:docMk/>
          <pc:sldMk cId="128831603" sldId="357"/>
        </pc:sldMkLst>
        <pc:spChg chg="add mod">
          <ac:chgData name="Katie Harrison" userId="7646f04428f4a8c3" providerId="LiveId" clId="{89D13A43-AD88-4DD7-AFBC-1CB75309DF56}" dt="2020-04-29T09:56:19.662" v="223" actId="1076"/>
          <ac:spMkLst>
            <pc:docMk/>
            <pc:sldMk cId="128831603" sldId="357"/>
            <ac:spMk id="8" creationId="{F9D9F7C6-0E3B-454A-B5EB-BA65E6D4A7A0}"/>
          </ac:spMkLst>
        </pc:spChg>
        <pc:spChg chg="add mod">
          <ac:chgData name="Katie Harrison" userId="7646f04428f4a8c3" providerId="LiveId" clId="{89D13A43-AD88-4DD7-AFBC-1CB75309DF56}" dt="2020-04-29T09:57:07.516" v="234" actId="1076"/>
          <ac:spMkLst>
            <pc:docMk/>
            <pc:sldMk cId="128831603" sldId="357"/>
            <ac:spMk id="10" creationId="{E12DFE4D-2D6B-4134-9DA2-69990DCD6AEF}"/>
          </ac:spMkLst>
        </pc:spChg>
        <pc:spChg chg="add mod">
          <ac:chgData name="Katie Harrison" userId="7646f04428f4a8c3" providerId="LiveId" clId="{89D13A43-AD88-4DD7-AFBC-1CB75309DF56}" dt="2020-04-29T09:57:30.942" v="236" actId="1076"/>
          <ac:spMkLst>
            <pc:docMk/>
            <pc:sldMk cId="128831603" sldId="357"/>
            <ac:spMk id="11" creationId="{12E513E0-E914-4061-8474-AF513B226536}"/>
          </ac:spMkLst>
        </pc:spChg>
        <pc:spChg chg="add mod">
          <ac:chgData name="Katie Harrison" userId="7646f04428f4a8c3" providerId="LiveId" clId="{89D13A43-AD88-4DD7-AFBC-1CB75309DF56}" dt="2020-04-29T09:58:08.764" v="240" actId="1076"/>
          <ac:spMkLst>
            <pc:docMk/>
            <pc:sldMk cId="128831603" sldId="357"/>
            <ac:spMk id="12" creationId="{CDDEF23B-C90F-49F3-BA97-04F46A0C2308}"/>
          </ac:spMkLst>
        </pc:spChg>
        <pc:picChg chg="add mod">
          <ac:chgData name="Katie Harrison" userId="7646f04428f4a8c3" providerId="LiveId" clId="{89D13A43-AD88-4DD7-AFBC-1CB75309DF56}" dt="2020-04-29T09:55:34.876" v="216" actId="1076"/>
          <ac:picMkLst>
            <pc:docMk/>
            <pc:sldMk cId="128831603" sldId="357"/>
            <ac:picMk id="3" creationId="{F3CE5A78-EB3A-49CF-8E6B-B03B940B68E9}"/>
          </ac:picMkLst>
        </pc:picChg>
        <pc:picChg chg="add mod">
          <ac:chgData name="Katie Harrison" userId="7646f04428f4a8c3" providerId="LiveId" clId="{89D13A43-AD88-4DD7-AFBC-1CB75309DF56}" dt="2020-04-29T09:57:54.530" v="239" actId="1076"/>
          <ac:picMkLst>
            <pc:docMk/>
            <pc:sldMk cId="128831603" sldId="357"/>
            <ac:picMk id="7" creationId="{AE2E2F9F-620D-4503-8D78-A729E2E76651}"/>
          </ac:picMkLst>
        </pc:picChg>
      </pc:sldChg>
      <pc:sldChg chg="addSp modSp add mod">
        <pc:chgData name="Katie Harrison" userId="7646f04428f4a8c3" providerId="LiveId" clId="{89D13A43-AD88-4DD7-AFBC-1CB75309DF56}" dt="2020-04-29T10:13:03.386" v="367" actId="1076"/>
        <pc:sldMkLst>
          <pc:docMk/>
          <pc:sldMk cId="838901334" sldId="358"/>
        </pc:sldMkLst>
        <pc:spChg chg="add mod">
          <ac:chgData name="Katie Harrison" userId="7646f04428f4a8c3" providerId="LiveId" clId="{89D13A43-AD88-4DD7-AFBC-1CB75309DF56}" dt="2020-04-29T10:12:56.246" v="366" actId="14100"/>
          <ac:spMkLst>
            <pc:docMk/>
            <pc:sldMk cId="838901334" sldId="358"/>
            <ac:spMk id="7" creationId="{67C2786F-1934-476A-AE14-8F2F8B66E87F}"/>
          </ac:spMkLst>
        </pc:spChg>
        <pc:spChg chg="add mod">
          <ac:chgData name="Katie Harrison" userId="7646f04428f4a8c3" providerId="LiveId" clId="{89D13A43-AD88-4DD7-AFBC-1CB75309DF56}" dt="2020-04-29T10:13:03.386" v="367" actId="1076"/>
          <ac:spMkLst>
            <pc:docMk/>
            <pc:sldMk cId="838901334" sldId="358"/>
            <ac:spMk id="8" creationId="{F7B076A2-53F1-4A90-93B8-BB49B67DC855}"/>
          </ac:spMkLst>
        </pc:spChg>
      </pc:sldChg>
      <pc:sldChg chg="addSp modSp add mod">
        <pc:chgData name="Katie Harrison" userId="7646f04428f4a8c3" providerId="LiveId" clId="{89D13A43-AD88-4DD7-AFBC-1CB75309DF56}" dt="2020-04-29T10:11:37.221" v="354" actId="1076"/>
        <pc:sldMkLst>
          <pc:docMk/>
          <pc:sldMk cId="2123833710" sldId="359"/>
        </pc:sldMkLst>
        <pc:spChg chg="add mod">
          <ac:chgData name="Katie Harrison" userId="7646f04428f4a8c3" providerId="LiveId" clId="{89D13A43-AD88-4DD7-AFBC-1CB75309DF56}" dt="2020-04-29T10:09:04.201" v="329" actId="1076"/>
          <ac:spMkLst>
            <pc:docMk/>
            <pc:sldMk cId="2123833710" sldId="359"/>
            <ac:spMk id="7" creationId="{264C849C-2D7B-421D-9F69-A4A1A2D7265C}"/>
          </ac:spMkLst>
        </pc:spChg>
        <pc:spChg chg="add mod">
          <ac:chgData name="Katie Harrison" userId="7646f04428f4a8c3" providerId="LiveId" clId="{89D13A43-AD88-4DD7-AFBC-1CB75309DF56}" dt="2020-04-29T10:11:30.453" v="352" actId="14100"/>
          <ac:spMkLst>
            <pc:docMk/>
            <pc:sldMk cId="2123833710" sldId="359"/>
            <ac:spMk id="9" creationId="{4C942FC0-2DB9-43D6-8FB6-D2EEB5D1CBFD}"/>
          </ac:spMkLst>
        </pc:spChg>
        <pc:picChg chg="add mod">
          <ac:chgData name="Katie Harrison" userId="7646f04428f4a8c3" providerId="LiveId" clId="{89D13A43-AD88-4DD7-AFBC-1CB75309DF56}" dt="2020-04-29T10:09:22.281" v="332" actId="1076"/>
          <ac:picMkLst>
            <pc:docMk/>
            <pc:sldMk cId="2123833710" sldId="359"/>
            <ac:picMk id="3" creationId="{F4AD64F9-B778-41D6-B903-25779F639E5B}"/>
          </ac:picMkLst>
        </pc:picChg>
        <pc:picChg chg="add mod">
          <ac:chgData name="Katie Harrison" userId="7646f04428f4a8c3" providerId="LiveId" clId="{89D13A43-AD88-4DD7-AFBC-1CB75309DF56}" dt="2020-04-29T10:11:37.221" v="354" actId="1076"/>
          <ac:picMkLst>
            <pc:docMk/>
            <pc:sldMk cId="2123833710" sldId="359"/>
            <ac:picMk id="8" creationId="{A17FBD80-DA48-4820-9712-E42FE74DCB10}"/>
          </ac:picMkLst>
        </pc:picChg>
      </pc:sldChg>
      <pc:sldChg chg="addSp delSp modSp add mod">
        <pc:chgData name="Katie Harrison" userId="7646f04428f4a8c3" providerId="LiveId" clId="{89D13A43-AD88-4DD7-AFBC-1CB75309DF56}" dt="2020-04-29T10:14:05.579" v="379" actId="242"/>
        <pc:sldMkLst>
          <pc:docMk/>
          <pc:sldMk cId="2319247583" sldId="360"/>
        </pc:sldMkLst>
        <pc:spChg chg="del">
          <ac:chgData name="Katie Harrison" userId="7646f04428f4a8c3" providerId="LiveId" clId="{89D13A43-AD88-4DD7-AFBC-1CB75309DF56}" dt="2020-04-29T10:13:13.546" v="369" actId="478"/>
          <ac:spMkLst>
            <pc:docMk/>
            <pc:sldMk cId="2319247583" sldId="360"/>
            <ac:spMk id="7" creationId="{67C2786F-1934-476A-AE14-8F2F8B66E87F}"/>
          </ac:spMkLst>
        </pc:spChg>
        <pc:spChg chg="del">
          <ac:chgData name="Katie Harrison" userId="7646f04428f4a8c3" providerId="LiveId" clId="{89D13A43-AD88-4DD7-AFBC-1CB75309DF56}" dt="2020-04-29T10:13:17.019" v="370" actId="478"/>
          <ac:spMkLst>
            <pc:docMk/>
            <pc:sldMk cId="2319247583" sldId="360"/>
            <ac:spMk id="8" creationId="{F7B076A2-53F1-4A90-93B8-BB49B67DC855}"/>
          </ac:spMkLst>
        </pc:spChg>
        <pc:spChg chg="add mod">
          <ac:chgData name="Katie Harrison" userId="7646f04428f4a8c3" providerId="LiveId" clId="{89D13A43-AD88-4DD7-AFBC-1CB75309DF56}" dt="2020-04-29T10:14:05.579" v="379" actId="242"/>
          <ac:spMkLst>
            <pc:docMk/>
            <pc:sldMk cId="2319247583" sldId="360"/>
            <ac:spMk id="9" creationId="{263F2DE0-684B-4F8C-BD44-156560041583}"/>
          </ac:spMkLst>
        </pc:spChg>
      </pc:sldChg>
    </pc:docChg>
  </pc:docChgLst>
  <pc:docChgLst>
    <pc:chgData name="Katie Harrison" userId="7646f04428f4a8c3" providerId="LiveId" clId="{F3E85286-D708-4DD1-BC8B-76381164D75E}"/>
    <pc:docChg chg="custSel mod addSld delSld modSld">
      <pc:chgData name="Katie Harrison" userId="7646f04428f4a8c3" providerId="LiveId" clId="{F3E85286-D708-4DD1-BC8B-76381164D75E}" dt="2020-03-18T10:51:31.116" v="602" actId="2696"/>
      <pc:docMkLst>
        <pc:docMk/>
      </pc:docMkLst>
      <pc:sldChg chg="modSp mod">
        <pc:chgData name="Katie Harrison" userId="7646f04428f4a8c3" providerId="LiveId" clId="{F3E85286-D708-4DD1-BC8B-76381164D75E}" dt="2020-03-18T09:22:39.384" v="126" actId="20577"/>
        <pc:sldMkLst>
          <pc:docMk/>
          <pc:sldMk cId="1514167895" sldId="277"/>
        </pc:sldMkLst>
        <pc:spChg chg="mod">
          <ac:chgData name="Katie Harrison" userId="7646f04428f4a8c3" providerId="LiveId" clId="{F3E85286-D708-4DD1-BC8B-76381164D75E}" dt="2020-03-18T09:21:45.394" v="7" actId="20577"/>
          <ac:spMkLst>
            <pc:docMk/>
            <pc:sldMk cId="1514167895" sldId="277"/>
            <ac:spMk id="2" creationId="{8BF8FF3A-CCB6-4C00-BE1D-69C19DDF1840}"/>
          </ac:spMkLst>
        </pc:spChg>
        <pc:spChg chg="mod">
          <ac:chgData name="Katie Harrison" userId="7646f04428f4a8c3" providerId="LiveId" clId="{F3E85286-D708-4DD1-BC8B-76381164D75E}" dt="2020-03-18T09:22:39.384" v="126" actId="20577"/>
          <ac:spMkLst>
            <pc:docMk/>
            <pc:sldMk cId="1514167895" sldId="277"/>
            <ac:spMk id="3" creationId="{0A279344-BE91-4FEB-84A7-F20B8103DEB4}"/>
          </ac:spMkLst>
        </pc:spChg>
      </pc:sldChg>
      <pc:sldChg chg="modSp">
        <pc:chgData name="Katie Harrison" userId="7646f04428f4a8c3" providerId="LiveId" clId="{F3E85286-D708-4DD1-BC8B-76381164D75E}" dt="2020-03-18T10:21:34.162" v="557"/>
        <pc:sldMkLst>
          <pc:docMk/>
          <pc:sldMk cId="2278883916" sldId="283"/>
        </pc:sldMkLst>
        <pc:spChg chg="mod">
          <ac:chgData name="Katie Harrison" userId="7646f04428f4a8c3" providerId="LiveId" clId="{F3E85286-D708-4DD1-BC8B-76381164D75E}" dt="2020-03-18T10:21:34.162" v="557"/>
          <ac:spMkLst>
            <pc:docMk/>
            <pc:sldMk cId="2278883916" sldId="283"/>
            <ac:spMk id="5" creationId="{B0F095B9-7B81-4C55-8891-C08AD7047FF2}"/>
          </ac:spMkLst>
        </pc:spChg>
      </pc:sldChg>
      <pc:sldChg chg="modSp mod">
        <pc:chgData name="Katie Harrison" userId="7646f04428f4a8c3" providerId="LiveId" clId="{F3E85286-D708-4DD1-BC8B-76381164D75E}" dt="2020-03-18T10:24:02.074" v="586" actId="113"/>
        <pc:sldMkLst>
          <pc:docMk/>
          <pc:sldMk cId="766568778" sldId="285"/>
        </pc:sldMkLst>
        <pc:spChg chg="mod">
          <ac:chgData name="Katie Harrison" userId="7646f04428f4a8c3" providerId="LiveId" clId="{F3E85286-D708-4DD1-BC8B-76381164D75E}" dt="2020-03-18T10:24:02.074" v="586" actId="113"/>
          <ac:spMkLst>
            <pc:docMk/>
            <pc:sldMk cId="766568778" sldId="285"/>
            <ac:spMk id="2" creationId="{1773A2B5-C057-470B-9AA6-15816843A142}"/>
          </ac:spMkLst>
        </pc:spChg>
      </pc:sldChg>
      <pc:sldChg chg="addSp delSp modSp mod">
        <pc:chgData name="Katie Harrison" userId="7646f04428f4a8c3" providerId="LiveId" clId="{F3E85286-D708-4DD1-BC8B-76381164D75E}" dt="2020-03-18T10:22:37.421" v="569" actId="14100"/>
        <pc:sldMkLst>
          <pc:docMk/>
          <pc:sldMk cId="1623317548" sldId="288"/>
        </pc:sldMkLst>
        <pc:picChg chg="add mod">
          <ac:chgData name="Katie Harrison" userId="7646f04428f4a8c3" providerId="LiveId" clId="{F3E85286-D708-4DD1-BC8B-76381164D75E}" dt="2020-03-18T10:22:37.421" v="569" actId="14100"/>
          <ac:picMkLst>
            <pc:docMk/>
            <pc:sldMk cId="1623317548" sldId="288"/>
            <ac:picMk id="2" creationId="{3CABC722-2B2B-4F8C-A051-0B81DF5CBC19}"/>
          </ac:picMkLst>
        </pc:picChg>
        <pc:picChg chg="del">
          <ac:chgData name="Katie Harrison" userId="7646f04428f4a8c3" providerId="LiveId" clId="{F3E85286-D708-4DD1-BC8B-76381164D75E}" dt="2020-03-18T10:21:38.477" v="558" actId="478"/>
          <ac:picMkLst>
            <pc:docMk/>
            <pc:sldMk cId="1623317548" sldId="288"/>
            <ac:picMk id="3" creationId="{DCECFAF5-AD38-4FB4-81F0-F434A2D6A824}"/>
          </ac:picMkLst>
        </pc:picChg>
      </pc:sldChg>
      <pc:sldChg chg="addSp delSp modSp mod">
        <pc:chgData name="Katie Harrison" userId="7646f04428f4a8c3" providerId="LiveId" clId="{F3E85286-D708-4DD1-BC8B-76381164D75E}" dt="2020-03-18T09:20:56.359" v="4" actId="962"/>
        <pc:sldMkLst>
          <pc:docMk/>
          <pc:sldMk cId="2360800188" sldId="292"/>
        </pc:sldMkLst>
        <pc:picChg chg="del">
          <ac:chgData name="Katie Harrison" userId="7646f04428f4a8c3" providerId="LiveId" clId="{F3E85286-D708-4DD1-BC8B-76381164D75E}" dt="2020-03-18T09:20:25.060" v="0" actId="478"/>
          <ac:picMkLst>
            <pc:docMk/>
            <pc:sldMk cId="2360800188" sldId="292"/>
            <ac:picMk id="3" creationId="{6486F280-B0B9-48E5-BA4A-8041FEBCEDD2}"/>
          </ac:picMkLst>
        </pc:picChg>
        <pc:picChg chg="add mod">
          <ac:chgData name="Katie Harrison" userId="7646f04428f4a8c3" providerId="LiveId" clId="{F3E85286-D708-4DD1-BC8B-76381164D75E}" dt="2020-03-18T09:20:56.359" v="4" actId="962"/>
          <ac:picMkLst>
            <pc:docMk/>
            <pc:sldMk cId="2360800188" sldId="292"/>
            <ac:picMk id="4" creationId="{52B844D8-0353-48E4-A258-F8E8334D1797}"/>
          </ac:picMkLst>
        </pc:picChg>
      </pc:sldChg>
      <pc:sldChg chg="addSp delSp modSp mod">
        <pc:chgData name="Katie Harrison" userId="7646f04428f4a8c3" providerId="LiveId" clId="{F3E85286-D708-4DD1-BC8B-76381164D75E}" dt="2020-03-18T10:25:41.066" v="587" actId="1076"/>
        <pc:sldMkLst>
          <pc:docMk/>
          <pc:sldMk cId="2135144602" sldId="299"/>
        </pc:sldMkLst>
        <pc:spChg chg="mod">
          <ac:chgData name="Katie Harrison" userId="7646f04428f4a8c3" providerId="LiveId" clId="{F3E85286-D708-4DD1-BC8B-76381164D75E}" dt="2020-03-18T09:24:56.874" v="131"/>
          <ac:spMkLst>
            <pc:docMk/>
            <pc:sldMk cId="2135144602" sldId="299"/>
            <ac:spMk id="6" creationId="{C31DF43F-B660-4B01-86E8-7BF99AEFEDD2}"/>
          </ac:spMkLst>
        </pc:spChg>
        <pc:spChg chg="del">
          <ac:chgData name="Katie Harrison" userId="7646f04428f4a8c3" providerId="LiveId" clId="{F3E85286-D708-4DD1-BC8B-76381164D75E}" dt="2020-03-18T09:23:56.551" v="127" actId="478"/>
          <ac:spMkLst>
            <pc:docMk/>
            <pc:sldMk cId="2135144602" sldId="299"/>
            <ac:spMk id="9" creationId="{F69C6863-FB34-46D3-A62B-0AD42E3E629F}"/>
          </ac:spMkLst>
        </pc:spChg>
        <pc:spChg chg="del">
          <ac:chgData name="Katie Harrison" userId="7646f04428f4a8c3" providerId="LiveId" clId="{F3E85286-D708-4DD1-BC8B-76381164D75E}" dt="2020-03-18T09:24:03.256" v="130" actId="478"/>
          <ac:spMkLst>
            <pc:docMk/>
            <pc:sldMk cId="2135144602" sldId="299"/>
            <ac:spMk id="12" creationId="{FD3F44A6-CD84-48BA-9E25-8D8BD11CE9DA}"/>
          </ac:spMkLst>
        </pc:spChg>
        <pc:spChg chg="add mod">
          <ac:chgData name="Katie Harrison" userId="7646f04428f4a8c3" providerId="LiveId" clId="{F3E85286-D708-4DD1-BC8B-76381164D75E}" dt="2020-03-18T10:25:41.066" v="587" actId="1076"/>
          <ac:spMkLst>
            <pc:docMk/>
            <pc:sldMk cId="2135144602" sldId="299"/>
            <ac:spMk id="13" creationId="{6FD6960F-FB30-4511-A07A-797CDE93ABE3}"/>
          </ac:spMkLst>
        </pc:spChg>
        <pc:spChg chg="add mod">
          <ac:chgData name="Katie Harrison" userId="7646f04428f4a8c3" providerId="LiveId" clId="{F3E85286-D708-4DD1-BC8B-76381164D75E}" dt="2020-03-18T09:41:08.254" v="267" actId="14100"/>
          <ac:spMkLst>
            <pc:docMk/>
            <pc:sldMk cId="2135144602" sldId="299"/>
            <ac:spMk id="14" creationId="{72DD1EBE-15CA-423A-8880-48350ABF9966}"/>
          </ac:spMkLst>
        </pc:spChg>
        <pc:picChg chg="del">
          <ac:chgData name="Katie Harrison" userId="7646f04428f4a8c3" providerId="LiveId" clId="{F3E85286-D708-4DD1-BC8B-76381164D75E}" dt="2020-03-18T09:23:58.427" v="128" actId="478"/>
          <ac:picMkLst>
            <pc:docMk/>
            <pc:sldMk cId="2135144602" sldId="299"/>
            <ac:picMk id="10" creationId="{2B8F677B-05FE-4945-B113-92E5995AB60D}"/>
          </ac:picMkLst>
        </pc:picChg>
        <pc:picChg chg="del">
          <ac:chgData name="Katie Harrison" userId="7646f04428f4a8c3" providerId="LiveId" clId="{F3E85286-D708-4DD1-BC8B-76381164D75E}" dt="2020-03-18T09:24:00.193" v="129" actId="478"/>
          <ac:picMkLst>
            <pc:docMk/>
            <pc:sldMk cId="2135144602" sldId="299"/>
            <ac:picMk id="11" creationId="{45436564-3096-4F00-AA1E-2957C01560E3}"/>
          </ac:picMkLst>
        </pc:picChg>
      </pc:sldChg>
      <pc:sldChg chg="addSp delSp modSp mod">
        <pc:chgData name="Katie Harrison" userId="7646f04428f4a8c3" providerId="LiveId" clId="{F3E85286-D708-4DD1-BC8B-76381164D75E}" dt="2020-03-18T10:17:41.765" v="523" actId="14100"/>
        <pc:sldMkLst>
          <pc:docMk/>
          <pc:sldMk cId="125766713" sldId="306"/>
        </pc:sldMkLst>
        <pc:spChg chg="mod">
          <ac:chgData name="Katie Harrison" userId="7646f04428f4a8c3" providerId="LiveId" clId="{F3E85286-D708-4DD1-BC8B-76381164D75E}" dt="2020-03-18T10:14:12.115" v="478"/>
          <ac:spMkLst>
            <pc:docMk/>
            <pc:sldMk cId="125766713" sldId="306"/>
            <ac:spMk id="6" creationId="{C31DF43F-B660-4B01-86E8-7BF99AEFEDD2}"/>
          </ac:spMkLst>
        </pc:spChg>
        <pc:spChg chg="del">
          <ac:chgData name="Katie Harrison" userId="7646f04428f4a8c3" providerId="LiveId" clId="{F3E85286-D708-4DD1-BC8B-76381164D75E}" dt="2020-03-18T10:12:24.851" v="468" actId="478"/>
          <ac:spMkLst>
            <pc:docMk/>
            <pc:sldMk cId="125766713" sldId="306"/>
            <ac:spMk id="10" creationId="{4829D05C-937C-42EC-A137-45475D33FA6A}"/>
          </ac:spMkLst>
        </pc:spChg>
        <pc:spChg chg="del">
          <ac:chgData name="Katie Harrison" userId="7646f04428f4a8c3" providerId="LiveId" clId="{F3E85286-D708-4DD1-BC8B-76381164D75E}" dt="2020-03-18T10:13:28.394" v="474" actId="478"/>
          <ac:spMkLst>
            <pc:docMk/>
            <pc:sldMk cId="125766713" sldId="306"/>
            <ac:spMk id="11" creationId="{54925AA2-2A86-4E03-BDF0-A81B81B18F8A}"/>
          </ac:spMkLst>
        </pc:spChg>
        <pc:spChg chg="del">
          <ac:chgData name="Katie Harrison" userId="7646f04428f4a8c3" providerId="LiveId" clId="{F3E85286-D708-4DD1-BC8B-76381164D75E}" dt="2020-03-18T10:12:37.023" v="473" actId="478"/>
          <ac:spMkLst>
            <pc:docMk/>
            <pc:sldMk cId="125766713" sldId="306"/>
            <ac:spMk id="13" creationId="{D798880F-F9B3-4283-AC10-86CAD2B50B33}"/>
          </ac:spMkLst>
        </pc:spChg>
        <pc:spChg chg="del">
          <ac:chgData name="Katie Harrison" userId="7646f04428f4a8c3" providerId="LiveId" clId="{F3E85286-D708-4DD1-BC8B-76381164D75E}" dt="2020-03-18T10:12:27.214" v="469" actId="478"/>
          <ac:spMkLst>
            <pc:docMk/>
            <pc:sldMk cId="125766713" sldId="306"/>
            <ac:spMk id="14" creationId="{6303C57D-547B-4BAC-9B8C-A7E5AC257B76}"/>
          </ac:spMkLst>
        </pc:spChg>
        <pc:spChg chg="del">
          <ac:chgData name="Katie Harrison" userId="7646f04428f4a8c3" providerId="LiveId" clId="{F3E85286-D708-4DD1-BC8B-76381164D75E}" dt="2020-03-18T10:12:33.803" v="472" actId="478"/>
          <ac:spMkLst>
            <pc:docMk/>
            <pc:sldMk cId="125766713" sldId="306"/>
            <ac:spMk id="15" creationId="{15F5A78F-810C-465F-8B42-5D5A05EC4576}"/>
          </ac:spMkLst>
        </pc:spChg>
        <pc:spChg chg="add mod">
          <ac:chgData name="Katie Harrison" userId="7646f04428f4a8c3" providerId="LiveId" clId="{F3E85286-D708-4DD1-BC8B-76381164D75E}" dt="2020-03-18T10:15:16.440" v="492" actId="14100"/>
          <ac:spMkLst>
            <pc:docMk/>
            <pc:sldMk cId="125766713" sldId="306"/>
            <ac:spMk id="16" creationId="{C057AB6A-B42F-488B-9E75-F429920BD6B7}"/>
          </ac:spMkLst>
        </pc:spChg>
        <pc:spChg chg="add mod">
          <ac:chgData name="Katie Harrison" userId="7646f04428f4a8c3" providerId="LiveId" clId="{F3E85286-D708-4DD1-BC8B-76381164D75E}" dt="2020-03-18T10:17:41.765" v="523" actId="14100"/>
          <ac:spMkLst>
            <pc:docMk/>
            <pc:sldMk cId="125766713" sldId="306"/>
            <ac:spMk id="17" creationId="{10C09539-D108-4930-8C05-DE5BEE9CD78C}"/>
          </ac:spMkLst>
        </pc:spChg>
        <pc:picChg chg="del">
          <ac:chgData name="Katie Harrison" userId="7646f04428f4a8c3" providerId="LiveId" clId="{F3E85286-D708-4DD1-BC8B-76381164D75E}" dt="2020-03-18T10:13:30.145" v="475" actId="478"/>
          <ac:picMkLst>
            <pc:docMk/>
            <pc:sldMk cId="125766713" sldId="306"/>
            <ac:picMk id="12" creationId="{EF9B6E2E-908E-4DFB-890B-83BD0EB488EE}"/>
          </ac:picMkLst>
        </pc:picChg>
        <pc:picChg chg="add mod">
          <ac:chgData name="Katie Harrison" userId="7646f04428f4a8c3" providerId="LiveId" clId="{F3E85286-D708-4DD1-BC8B-76381164D75E}" dt="2020-03-18T10:17:33.011" v="521" actId="14100"/>
          <ac:picMkLst>
            <pc:docMk/>
            <pc:sldMk cId="125766713" sldId="306"/>
            <ac:picMk id="18" creationId="{B01011E2-FA9C-4498-97DD-4E4C86932BB8}"/>
          </ac:picMkLst>
        </pc:picChg>
        <pc:picChg chg="del">
          <ac:chgData name="Katie Harrison" userId="7646f04428f4a8c3" providerId="LiveId" clId="{F3E85286-D708-4DD1-BC8B-76381164D75E}" dt="2020-03-18T10:12:30.511" v="471" actId="478"/>
          <ac:picMkLst>
            <pc:docMk/>
            <pc:sldMk cId="125766713" sldId="306"/>
            <ac:picMk id="19" creationId="{86DBEADF-4936-4C1D-BFE0-916D643388D2}"/>
          </ac:picMkLst>
        </pc:picChg>
        <pc:picChg chg="del">
          <ac:chgData name="Katie Harrison" userId="7646f04428f4a8c3" providerId="LiveId" clId="{F3E85286-D708-4DD1-BC8B-76381164D75E}" dt="2020-03-18T10:12:28.804" v="470" actId="478"/>
          <ac:picMkLst>
            <pc:docMk/>
            <pc:sldMk cId="125766713" sldId="306"/>
            <ac:picMk id="20" creationId="{A44FEEE6-2750-42CC-8387-1796CEA7A745}"/>
          </ac:picMkLst>
        </pc:picChg>
      </pc:sldChg>
      <pc:sldChg chg="del">
        <pc:chgData name="Katie Harrison" userId="7646f04428f4a8c3" providerId="LiveId" clId="{F3E85286-D708-4DD1-BC8B-76381164D75E}" dt="2020-03-18T09:25:10.815" v="132" actId="2696"/>
        <pc:sldMkLst>
          <pc:docMk/>
          <pc:sldMk cId="3991776469" sldId="310"/>
        </pc:sldMkLst>
      </pc:sldChg>
      <pc:sldChg chg="del">
        <pc:chgData name="Katie Harrison" userId="7646f04428f4a8c3" providerId="LiveId" clId="{F3E85286-D708-4DD1-BC8B-76381164D75E}" dt="2020-03-18T09:25:10.815" v="132" actId="2696"/>
        <pc:sldMkLst>
          <pc:docMk/>
          <pc:sldMk cId="2479386345" sldId="311"/>
        </pc:sldMkLst>
      </pc:sldChg>
      <pc:sldChg chg="del">
        <pc:chgData name="Katie Harrison" userId="7646f04428f4a8c3" providerId="LiveId" clId="{F3E85286-D708-4DD1-BC8B-76381164D75E}" dt="2020-03-18T09:25:10.815" v="132" actId="2696"/>
        <pc:sldMkLst>
          <pc:docMk/>
          <pc:sldMk cId="935945376" sldId="312"/>
        </pc:sldMkLst>
      </pc:sldChg>
      <pc:sldChg chg="addSp delSp modSp mod">
        <pc:chgData name="Katie Harrison" userId="7646f04428f4a8c3" providerId="LiveId" clId="{F3E85286-D708-4DD1-BC8B-76381164D75E}" dt="2020-03-18T09:48:49.832" v="318" actId="14100"/>
        <pc:sldMkLst>
          <pc:docMk/>
          <pc:sldMk cId="3467201219" sldId="314"/>
        </pc:sldMkLst>
        <pc:spChg chg="mod">
          <ac:chgData name="Katie Harrison" userId="7646f04428f4a8c3" providerId="LiveId" clId="{F3E85286-D708-4DD1-BC8B-76381164D75E}" dt="2020-03-18T09:44:47.740" v="284"/>
          <ac:spMkLst>
            <pc:docMk/>
            <pc:sldMk cId="3467201219" sldId="314"/>
            <ac:spMk id="6" creationId="{C31DF43F-B660-4B01-86E8-7BF99AEFEDD2}"/>
          </ac:spMkLst>
        </pc:spChg>
        <pc:spChg chg="del">
          <ac:chgData name="Katie Harrison" userId="7646f04428f4a8c3" providerId="LiveId" clId="{F3E85286-D708-4DD1-BC8B-76381164D75E}" dt="2020-03-18T09:42:55.591" v="282" actId="478"/>
          <ac:spMkLst>
            <pc:docMk/>
            <pc:sldMk cId="3467201219" sldId="314"/>
            <ac:spMk id="7" creationId="{426D27F2-F812-4219-9E09-89E366032D38}"/>
          </ac:spMkLst>
        </pc:spChg>
        <pc:spChg chg="del">
          <ac:chgData name="Katie Harrison" userId="7646f04428f4a8c3" providerId="LiveId" clId="{F3E85286-D708-4DD1-BC8B-76381164D75E}" dt="2020-03-18T09:42:53.543" v="281" actId="478"/>
          <ac:spMkLst>
            <pc:docMk/>
            <pc:sldMk cId="3467201219" sldId="314"/>
            <ac:spMk id="8" creationId="{95386EF4-D25B-4088-9A24-F01CE3A92B8B}"/>
          </ac:spMkLst>
        </pc:spChg>
        <pc:spChg chg="add mod">
          <ac:chgData name="Katie Harrison" userId="7646f04428f4a8c3" providerId="LiveId" clId="{F3E85286-D708-4DD1-BC8B-76381164D75E}" dt="2020-03-18T09:48:49.832" v="318" actId="14100"/>
          <ac:spMkLst>
            <pc:docMk/>
            <pc:sldMk cId="3467201219" sldId="314"/>
            <ac:spMk id="10" creationId="{E208BF1D-376B-4E15-8C80-8667978038D0}"/>
          </ac:spMkLst>
        </pc:spChg>
        <pc:picChg chg="del">
          <ac:chgData name="Katie Harrison" userId="7646f04428f4a8c3" providerId="LiveId" clId="{F3E85286-D708-4DD1-BC8B-76381164D75E}" dt="2020-03-18T09:42:57.341" v="283" actId="478"/>
          <ac:picMkLst>
            <pc:docMk/>
            <pc:sldMk cId="3467201219" sldId="314"/>
            <ac:picMk id="9" creationId="{A3404318-BF06-4C37-8B7A-F1F261D8F391}"/>
          </ac:picMkLst>
        </pc:picChg>
        <pc:picChg chg="add mod">
          <ac:chgData name="Katie Harrison" userId="7646f04428f4a8c3" providerId="LiveId" clId="{F3E85286-D708-4DD1-BC8B-76381164D75E}" dt="2020-03-18T09:47:06.544" v="308" actId="1076"/>
          <ac:picMkLst>
            <pc:docMk/>
            <pc:sldMk cId="3467201219" sldId="314"/>
            <ac:picMk id="11" creationId="{FEA10268-EB3A-49A6-834B-86A72826040C}"/>
          </ac:picMkLst>
        </pc:picChg>
      </pc:sldChg>
      <pc:sldChg chg="del">
        <pc:chgData name="Katie Harrison" userId="7646f04428f4a8c3" providerId="LiveId" clId="{F3E85286-D708-4DD1-BC8B-76381164D75E}" dt="2020-03-18T09:44:59.508" v="285" actId="2696"/>
        <pc:sldMkLst>
          <pc:docMk/>
          <pc:sldMk cId="1179339319" sldId="315"/>
        </pc:sldMkLst>
      </pc:sldChg>
      <pc:sldChg chg="del">
        <pc:chgData name="Katie Harrison" userId="7646f04428f4a8c3" providerId="LiveId" clId="{F3E85286-D708-4DD1-BC8B-76381164D75E}" dt="2020-03-18T09:44:59.508" v="285" actId="2696"/>
        <pc:sldMkLst>
          <pc:docMk/>
          <pc:sldMk cId="2498311387" sldId="316"/>
        </pc:sldMkLst>
      </pc:sldChg>
      <pc:sldChg chg="del">
        <pc:chgData name="Katie Harrison" userId="7646f04428f4a8c3" providerId="LiveId" clId="{F3E85286-D708-4DD1-BC8B-76381164D75E}" dt="2020-03-18T10:14:19.532" v="479" actId="2696"/>
        <pc:sldMkLst>
          <pc:docMk/>
          <pc:sldMk cId="1406841470" sldId="318"/>
        </pc:sldMkLst>
      </pc:sldChg>
      <pc:sldChg chg="del">
        <pc:chgData name="Katie Harrison" userId="7646f04428f4a8c3" providerId="LiveId" clId="{F3E85286-D708-4DD1-BC8B-76381164D75E}" dt="2020-03-18T10:14:19.532" v="479" actId="2696"/>
        <pc:sldMkLst>
          <pc:docMk/>
          <pc:sldMk cId="4003757830" sldId="319"/>
        </pc:sldMkLst>
      </pc:sldChg>
      <pc:sldChg chg="addSp modSp add mod">
        <pc:chgData name="Katie Harrison" userId="7646f04428f4a8c3" providerId="LiveId" clId="{F3E85286-D708-4DD1-BC8B-76381164D75E}" dt="2020-03-18T09:41:50.779" v="276" actId="14100"/>
        <pc:sldMkLst>
          <pc:docMk/>
          <pc:sldMk cId="4244121221" sldId="320"/>
        </pc:sldMkLst>
        <pc:spChg chg="add mod">
          <ac:chgData name="Katie Harrison" userId="7646f04428f4a8c3" providerId="LiveId" clId="{F3E85286-D708-4DD1-BC8B-76381164D75E}" dt="2020-03-18T09:41:29.917" v="270" actId="14100"/>
          <ac:spMkLst>
            <pc:docMk/>
            <pc:sldMk cId="4244121221" sldId="320"/>
            <ac:spMk id="7" creationId="{055014C4-2890-47A7-90FB-CBB61A415798}"/>
          </ac:spMkLst>
        </pc:spChg>
        <pc:spChg chg="add mod">
          <ac:chgData name="Katie Harrison" userId="7646f04428f4a8c3" providerId="LiveId" clId="{F3E85286-D708-4DD1-BC8B-76381164D75E}" dt="2020-03-18T09:41:50.779" v="276" actId="14100"/>
          <ac:spMkLst>
            <pc:docMk/>
            <pc:sldMk cId="4244121221" sldId="320"/>
            <ac:spMk id="8" creationId="{C0F2F948-84CD-410D-B501-A25E52045B22}"/>
          </ac:spMkLst>
        </pc:spChg>
      </pc:sldChg>
      <pc:sldChg chg="addSp modSp add mod">
        <pc:chgData name="Katie Harrison" userId="7646f04428f4a8c3" providerId="LiveId" clId="{F3E85286-D708-4DD1-BC8B-76381164D75E}" dt="2020-03-18T09:33:55.067" v="206" actId="1076"/>
        <pc:sldMkLst>
          <pc:docMk/>
          <pc:sldMk cId="2402312369" sldId="321"/>
        </pc:sldMkLst>
        <pc:spChg chg="add mod">
          <ac:chgData name="Katie Harrison" userId="7646f04428f4a8c3" providerId="LiveId" clId="{F3E85286-D708-4DD1-BC8B-76381164D75E}" dt="2020-03-18T09:30:38.422" v="187" actId="1076"/>
          <ac:spMkLst>
            <pc:docMk/>
            <pc:sldMk cId="2402312369" sldId="321"/>
            <ac:spMk id="8" creationId="{AC9ECE4F-AD33-48C2-89B3-06364286570F}"/>
          </ac:spMkLst>
        </pc:spChg>
        <pc:spChg chg="add mod">
          <ac:chgData name="Katie Harrison" userId="7646f04428f4a8c3" providerId="LiveId" clId="{F3E85286-D708-4DD1-BC8B-76381164D75E}" dt="2020-03-18T09:31:23.124" v="198" actId="1076"/>
          <ac:spMkLst>
            <pc:docMk/>
            <pc:sldMk cId="2402312369" sldId="321"/>
            <ac:spMk id="9" creationId="{F99942A0-760B-4917-874E-1BA85472C523}"/>
          </ac:spMkLst>
        </pc:spChg>
        <pc:spChg chg="add mod">
          <ac:chgData name="Katie Harrison" userId="7646f04428f4a8c3" providerId="LiveId" clId="{F3E85286-D708-4DD1-BC8B-76381164D75E}" dt="2020-03-18T09:33:55.067" v="206" actId="1076"/>
          <ac:spMkLst>
            <pc:docMk/>
            <pc:sldMk cId="2402312369" sldId="321"/>
            <ac:spMk id="10" creationId="{0D2FB0A0-B94B-43D9-A503-786275015657}"/>
          </ac:spMkLst>
        </pc:spChg>
        <pc:picChg chg="add mod">
          <ac:chgData name="Katie Harrison" userId="7646f04428f4a8c3" providerId="LiveId" clId="{F3E85286-D708-4DD1-BC8B-76381164D75E}" dt="2020-03-18T09:30:34.342" v="186" actId="1076"/>
          <ac:picMkLst>
            <pc:docMk/>
            <pc:sldMk cId="2402312369" sldId="321"/>
            <ac:picMk id="7" creationId="{BA0AA80B-BD4D-4DAD-8245-E06057C53944}"/>
          </ac:picMkLst>
        </pc:picChg>
      </pc:sldChg>
      <pc:sldChg chg="addSp modSp add mod">
        <pc:chgData name="Katie Harrison" userId="7646f04428f4a8c3" providerId="LiveId" clId="{F3E85286-D708-4DD1-BC8B-76381164D75E}" dt="2020-03-18T09:42:35.161" v="279" actId="1076"/>
        <pc:sldMkLst>
          <pc:docMk/>
          <pc:sldMk cId="1660032024" sldId="322"/>
        </pc:sldMkLst>
        <pc:spChg chg="add mod">
          <ac:chgData name="Katie Harrison" userId="7646f04428f4a8c3" providerId="LiveId" clId="{F3E85286-D708-4DD1-BC8B-76381164D75E}" dt="2020-03-18T09:37:41.926" v="230" actId="1076"/>
          <ac:spMkLst>
            <pc:docMk/>
            <pc:sldMk cId="1660032024" sldId="322"/>
            <ac:spMk id="8" creationId="{D967AEB5-4E43-42EE-883A-5A8D2296F8BD}"/>
          </ac:spMkLst>
        </pc:spChg>
        <pc:spChg chg="add mod">
          <ac:chgData name="Katie Harrison" userId="7646f04428f4a8c3" providerId="LiveId" clId="{F3E85286-D708-4DD1-BC8B-76381164D75E}" dt="2020-03-18T09:38:40.265" v="241" actId="1076"/>
          <ac:spMkLst>
            <pc:docMk/>
            <pc:sldMk cId="1660032024" sldId="322"/>
            <ac:spMk id="9" creationId="{C002044D-DBB9-4BC0-8047-33C07446AD89}"/>
          </ac:spMkLst>
        </pc:spChg>
        <pc:spChg chg="add mod">
          <ac:chgData name="Katie Harrison" userId="7646f04428f4a8c3" providerId="LiveId" clId="{F3E85286-D708-4DD1-BC8B-76381164D75E}" dt="2020-03-18T09:42:35.161" v="279" actId="1076"/>
          <ac:spMkLst>
            <pc:docMk/>
            <pc:sldMk cId="1660032024" sldId="322"/>
            <ac:spMk id="10" creationId="{049D9C58-E7A7-472F-8F86-5B17A379DAD5}"/>
          </ac:spMkLst>
        </pc:spChg>
        <pc:picChg chg="add mod">
          <ac:chgData name="Katie Harrison" userId="7646f04428f4a8c3" providerId="LiveId" clId="{F3E85286-D708-4DD1-BC8B-76381164D75E}" dt="2020-03-18T09:38:33.841" v="240" actId="1076"/>
          <ac:picMkLst>
            <pc:docMk/>
            <pc:sldMk cId="1660032024" sldId="322"/>
            <ac:picMk id="7" creationId="{55CA0F2A-4E82-4BCC-8EC1-429379B95AAA}"/>
          </ac:picMkLst>
        </pc:picChg>
      </pc:sldChg>
      <pc:sldChg chg="addSp modSp add mod">
        <pc:chgData name="Katie Harrison" userId="7646f04428f4a8c3" providerId="LiveId" clId="{F3E85286-D708-4DD1-BC8B-76381164D75E}" dt="2020-03-18T09:42:45.744" v="280" actId="1076"/>
        <pc:sldMkLst>
          <pc:docMk/>
          <pc:sldMk cId="4043212288" sldId="323"/>
        </pc:sldMkLst>
        <pc:spChg chg="add mod">
          <ac:chgData name="Katie Harrison" userId="7646f04428f4a8c3" providerId="LiveId" clId="{F3E85286-D708-4DD1-BC8B-76381164D75E}" dt="2020-03-18T09:40:26.345" v="259" actId="1076"/>
          <ac:spMkLst>
            <pc:docMk/>
            <pc:sldMk cId="4043212288" sldId="323"/>
            <ac:spMk id="7" creationId="{B108FBE1-F3C3-4B24-AD05-F1D0C03E5780}"/>
          </ac:spMkLst>
        </pc:spChg>
        <pc:spChg chg="add mod">
          <ac:chgData name="Katie Harrison" userId="7646f04428f4a8c3" providerId="LiveId" clId="{F3E85286-D708-4DD1-BC8B-76381164D75E}" dt="2020-03-18T09:42:45.744" v="280" actId="1076"/>
          <ac:spMkLst>
            <pc:docMk/>
            <pc:sldMk cId="4043212288" sldId="323"/>
            <ac:spMk id="8" creationId="{404FBA70-6899-42A2-80C0-B9D9A0627B0E}"/>
          </ac:spMkLst>
        </pc:spChg>
      </pc:sldChg>
      <pc:sldChg chg="addSp modSp add mod">
        <pc:chgData name="Katie Harrison" userId="7646f04428f4a8c3" providerId="LiveId" clId="{F3E85286-D708-4DD1-BC8B-76381164D75E}" dt="2020-03-18T10:50:35.787" v="601" actId="1076"/>
        <pc:sldMkLst>
          <pc:docMk/>
          <pc:sldMk cId="2789041272" sldId="324"/>
        </pc:sldMkLst>
        <pc:spChg chg="add mod">
          <ac:chgData name="Katie Harrison" userId="7646f04428f4a8c3" providerId="LiveId" clId="{F3E85286-D708-4DD1-BC8B-76381164D75E}" dt="2020-03-18T10:27:18.485" v="591" actId="14100"/>
          <ac:spMkLst>
            <pc:docMk/>
            <pc:sldMk cId="2789041272" sldId="324"/>
            <ac:spMk id="7" creationId="{749285D6-7647-4337-B640-12EA5250C74E}"/>
          </ac:spMkLst>
        </pc:spChg>
        <pc:spChg chg="add mod">
          <ac:chgData name="Katie Harrison" userId="7646f04428f4a8c3" providerId="LiveId" clId="{F3E85286-D708-4DD1-BC8B-76381164D75E}" dt="2020-03-18T10:50:35.787" v="601" actId="1076"/>
          <ac:spMkLst>
            <pc:docMk/>
            <pc:sldMk cId="2789041272" sldId="324"/>
            <ac:spMk id="9" creationId="{A52CACBD-C6EF-4B37-B9B7-60A56B3F91C0}"/>
          </ac:spMkLst>
        </pc:spChg>
        <pc:spChg chg="add mod">
          <ac:chgData name="Katie Harrison" userId="7646f04428f4a8c3" providerId="LiveId" clId="{F3E85286-D708-4DD1-BC8B-76381164D75E}" dt="2020-03-18T10:50:27.159" v="599" actId="1076"/>
          <ac:spMkLst>
            <pc:docMk/>
            <pc:sldMk cId="2789041272" sldId="324"/>
            <ac:spMk id="10" creationId="{7D3889AA-9D79-4499-B85E-87F9CA31BB46}"/>
          </ac:spMkLst>
        </pc:spChg>
        <pc:spChg chg="add mod">
          <ac:chgData name="Katie Harrison" userId="7646f04428f4a8c3" providerId="LiveId" clId="{F3E85286-D708-4DD1-BC8B-76381164D75E}" dt="2020-03-18T10:50:24.470" v="598" actId="1076"/>
          <ac:spMkLst>
            <pc:docMk/>
            <pc:sldMk cId="2789041272" sldId="324"/>
            <ac:spMk id="11" creationId="{084B3636-4DBD-4A74-84FA-D1BFA859D448}"/>
          </ac:spMkLst>
        </pc:spChg>
        <pc:spChg chg="add mod">
          <ac:chgData name="Katie Harrison" userId="7646f04428f4a8c3" providerId="LiveId" clId="{F3E85286-D708-4DD1-BC8B-76381164D75E}" dt="2020-03-18T10:27:29.989" v="593" actId="1076"/>
          <ac:spMkLst>
            <pc:docMk/>
            <pc:sldMk cId="2789041272" sldId="324"/>
            <ac:spMk id="13" creationId="{4EB1123C-65FD-4C89-9FCE-AE139BF2BF80}"/>
          </ac:spMkLst>
        </pc:spChg>
        <pc:picChg chg="add mod">
          <ac:chgData name="Katie Harrison" userId="7646f04428f4a8c3" providerId="LiveId" clId="{F3E85286-D708-4DD1-BC8B-76381164D75E}" dt="2020-03-18T09:56:54.721" v="358" actId="14100"/>
          <ac:picMkLst>
            <pc:docMk/>
            <pc:sldMk cId="2789041272" sldId="324"/>
            <ac:picMk id="8" creationId="{2D01826D-AC79-45D9-B025-26ADCDE05677}"/>
          </ac:picMkLst>
        </pc:picChg>
        <pc:picChg chg="add mod">
          <ac:chgData name="Katie Harrison" userId="7646f04428f4a8c3" providerId="LiveId" clId="{F3E85286-D708-4DD1-BC8B-76381164D75E}" dt="2020-03-18T10:50:29.769" v="600" actId="1076"/>
          <ac:picMkLst>
            <pc:docMk/>
            <pc:sldMk cId="2789041272" sldId="324"/>
            <ac:picMk id="12" creationId="{66922A78-2FB7-4E7A-9E00-898D88854E1C}"/>
          </ac:picMkLst>
        </pc:picChg>
        <pc:picChg chg="add mod">
          <ac:chgData name="Katie Harrison" userId="7646f04428f4a8c3" providerId="LiveId" clId="{F3E85286-D708-4DD1-BC8B-76381164D75E}" dt="2020-03-18T10:27:33.380" v="594" actId="1076"/>
          <ac:picMkLst>
            <pc:docMk/>
            <pc:sldMk cId="2789041272" sldId="324"/>
            <ac:picMk id="14" creationId="{8FC54515-8A81-48D4-91BF-C3B86DB2D610}"/>
          </ac:picMkLst>
        </pc:picChg>
      </pc:sldChg>
      <pc:sldChg chg="addSp modSp add mod">
        <pc:chgData name="Katie Harrison" userId="7646f04428f4a8c3" providerId="LiveId" clId="{F3E85286-D708-4DD1-BC8B-76381164D75E}" dt="2020-03-18T10:27:44.368" v="595" actId="14100"/>
        <pc:sldMkLst>
          <pc:docMk/>
          <pc:sldMk cId="1634182435" sldId="325"/>
        </pc:sldMkLst>
        <pc:spChg chg="mod">
          <ac:chgData name="Katie Harrison" userId="7646f04428f4a8c3" providerId="LiveId" clId="{F3E85286-D708-4DD1-BC8B-76381164D75E}" dt="2020-03-18T10:02:39.351" v="408" actId="1076"/>
          <ac:spMkLst>
            <pc:docMk/>
            <pc:sldMk cId="1634182435" sldId="325"/>
            <ac:spMk id="6" creationId="{C31DF43F-B660-4B01-86E8-7BF99AEFEDD2}"/>
          </ac:spMkLst>
        </pc:spChg>
        <pc:spChg chg="add mod">
          <ac:chgData name="Katie Harrison" userId="7646f04428f4a8c3" providerId="LiveId" clId="{F3E85286-D708-4DD1-BC8B-76381164D75E}" dt="2020-03-18T09:59:58.671" v="389" actId="1076"/>
          <ac:spMkLst>
            <pc:docMk/>
            <pc:sldMk cId="1634182435" sldId="325"/>
            <ac:spMk id="7" creationId="{29CA7906-293E-4D55-B5D0-D249C7F4ADB4}"/>
          </ac:spMkLst>
        </pc:spChg>
        <pc:spChg chg="add mod">
          <ac:chgData name="Katie Harrison" userId="7646f04428f4a8c3" providerId="LiveId" clId="{F3E85286-D708-4DD1-BC8B-76381164D75E}" dt="2020-03-18T09:59:55.545" v="388" actId="1076"/>
          <ac:spMkLst>
            <pc:docMk/>
            <pc:sldMk cId="1634182435" sldId="325"/>
            <ac:spMk id="8" creationId="{51E80F50-A93E-45E2-8BFB-1F6E935B859B}"/>
          </ac:spMkLst>
        </pc:spChg>
        <pc:spChg chg="add mod">
          <ac:chgData name="Katie Harrison" userId="7646f04428f4a8c3" providerId="LiveId" clId="{F3E85286-D708-4DD1-BC8B-76381164D75E}" dt="2020-03-18T10:03:17.566" v="417" actId="14100"/>
          <ac:spMkLst>
            <pc:docMk/>
            <pc:sldMk cId="1634182435" sldId="325"/>
            <ac:spMk id="10" creationId="{213D64B6-D861-4974-A235-FD3700E1960F}"/>
          </ac:spMkLst>
        </pc:spChg>
        <pc:spChg chg="add mod">
          <ac:chgData name="Katie Harrison" userId="7646f04428f4a8c3" providerId="LiveId" clId="{F3E85286-D708-4DD1-BC8B-76381164D75E}" dt="2020-03-18T10:02:16.291" v="404" actId="1076"/>
          <ac:spMkLst>
            <pc:docMk/>
            <pc:sldMk cId="1634182435" sldId="325"/>
            <ac:spMk id="12" creationId="{8E67AD17-BD03-43E5-A4CA-C82027F9718A}"/>
          </ac:spMkLst>
        </pc:spChg>
        <pc:spChg chg="add mod">
          <ac:chgData name="Katie Harrison" userId="7646f04428f4a8c3" providerId="LiveId" clId="{F3E85286-D708-4DD1-BC8B-76381164D75E}" dt="2020-03-18T10:27:44.368" v="595" actId="14100"/>
          <ac:spMkLst>
            <pc:docMk/>
            <pc:sldMk cId="1634182435" sldId="325"/>
            <ac:spMk id="13" creationId="{A465567D-ED9F-4DEE-A58D-9D55705BA6E8}"/>
          </ac:spMkLst>
        </pc:spChg>
        <pc:picChg chg="add mod">
          <ac:chgData name="Katie Harrison" userId="7646f04428f4a8c3" providerId="LiveId" clId="{F3E85286-D708-4DD1-BC8B-76381164D75E}" dt="2020-03-18T10:03:22.567" v="419" actId="14100"/>
          <ac:picMkLst>
            <pc:docMk/>
            <pc:sldMk cId="1634182435" sldId="325"/>
            <ac:picMk id="9" creationId="{6F74DA61-B448-44B2-8DD3-A5BC5869D33E}"/>
          </ac:picMkLst>
        </pc:picChg>
        <pc:picChg chg="add mod">
          <ac:chgData name="Katie Harrison" userId="7646f04428f4a8c3" providerId="LiveId" clId="{F3E85286-D708-4DD1-BC8B-76381164D75E}" dt="2020-03-18T10:03:29.320" v="420" actId="14100"/>
          <ac:picMkLst>
            <pc:docMk/>
            <pc:sldMk cId="1634182435" sldId="325"/>
            <ac:picMk id="11" creationId="{CF7F1D93-3610-4328-B40C-96C745084BD0}"/>
          </ac:picMkLst>
        </pc:picChg>
        <pc:picChg chg="add mod">
          <ac:chgData name="Katie Harrison" userId="7646f04428f4a8c3" providerId="LiveId" clId="{F3E85286-D708-4DD1-BC8B-76381164D75E}" dt="2020-03-18T10:03:14.268" v="416" actId="1076"/>
          <ac:picMkLst>
            <pc:docMk/>
            <pc:sldMk cId="1634182435" sldId="325"/>
            <ac:picMk id="14" creationId="{33391034-F64D-4CA1-8703-E8CB357927A9}"/>
          </ac:picMkLst>
        </pc:picChg>
      </pc:sldChg>
      <pc:sldChg chg="addSp delSp modSp add mod">
        <pc:chgData name="Katie Harrison" userId="7646f04428f4a8c3" providerId="LiveId" clId="{F3E85286-D708-4DD1-BC8B-76381164D75E}" dt="2020-03-18T10:27:52.230" v="596" actId="1076"/>
        <pc:sldMkLst>
          <pc:docMk/>
          <pc:sldMk cId="3541330895" sldId="326"/>
        </pc:sldMkLst>
        <pc:spChg chg="del">
          <ac:chgData name="Katie Harrison" userId="7646f04428f4a8c3" providerId="LiveId" clId="{F3E85286-D708-4DD1-BC8B-76381164D75E}" dt="2020-03-18T10:03:49.663" v="422" actId="478"/>
          <ac:spMkLst>
            <pc:docMk/>
            <pc:sldMk cId="3541330895" sldId="326"/>
            <ac:spMk id="7" creationId="{29CA7906-293E-4D55-B5D0-D249C7F4ADB4}"/>
          </ac:spMkLst>
        </pc:spChg>
        <pc:spChg chg="mod">
          <ac:chgData name="Katie Harrison" userId="7646f04428f4a8c3" providerId="LiveId" clId="{F3E85286-D708-4DD1-BC8B-76381164D75E}" dt="2020-03-18T10:27:52.230" v="596" actId="1076"/>
          <ac:spMkLst>
            <pc:docMk/>
            <pc:sldMk cId="3541330895" sldId="326"/>
            <ac:spMk id="8" creationId="{51E80F50-A93E-45E2-8BFB-1F6E935B859B}"/>
          </ac:spMkLst>
        </pc:spChg>
        <pc:spChg chg="del">
          <ac:chgData name="Katie Harrison" userId="7646f04428f4a8c3" providerId="LiveId" clId="{F3E85286-D708-4DD1-BC8B-76381164D75E}" dt="2020-03-18T10:03:53.028" v="424" actId="478"/>
          <ac:spMkLst>
            <pc:docMk/>
            <pc:sldMk cId="3541330895" sldId="326"/>
            <ac:spMk id="10" creationId="{213D64B6-D861-4974-A235-FD3700E1960F}"/>
          </ac:spMkLst>
        </pc:spChg>
        <pc:spChg chg="del">
          <ac:chgData name="Katie Harrison" userId="7646f04428f4a8c3" providerId="LiveId" clId="{F3E85286-D708-4DD1-BC8B-76381164D75E}" dt="2020-03-18T10:04:07.003" v="428" actId="478"/>
          <ac:spMkLst>
            <pc:docMk/>
            <pc:sldMk cId="3541330895" sldId="326"/>
            <ac:spMk id="12" creationId="{8E67AD17-BD03-43E5-A4CA-C82027F9718A}"/>
          </ac:spMkLst>
        </pc:spChg>
        <pc:spChg chg="del">
          <ac:chgData name="Katie Harrison" userId="7646f04428f4a8c3" providerId="LiveId" clId="{F3E85286-D708-4DD1-BC8B-76381164D75E}" dt="2020-03-18T10:03:58.891" v="427" actId="478"/>
          <ac:spMkLst>
            <pc:docMk/>
            <pc:sldMk cId="3541330895" sldId="326"/>
            <ac:spMk id="13" creationId="{A465567D-ED9F-4DEE-A58D-9D55705BA6E8}"/>
          </ac:spMkLst>
        </pc:spChg>
        <pc:spChg chg="add mod">
          <ac:chgData name="Katie Harrison" userId="7646f04428f4a8c3" providerId="LiveId" clId="{F3E85286-D708-4DD1-BC8B-76381164D75E}" dt="2020-03-18T10:07:44.713" v="450" actId="1076"/>
          <ac:spMkLst>
            <pc:docMk/>
            <pc:sldMk cId="3541330895" sldId="326"/>
            <ac:spMk id="15" creationId="{76106B23-FEAC-40CB-81D0-BA1434409010}"/>
          </ac:spMkLst>
        </pc:spChg>
        <pc:spChg chg="add mod">
          <ac:chgData name="Katie Harrison" userId="7646f04428f4a8c3" providerId="LiveId" clId="{F3E85286-D708-4DD1-BC8B-76381164D75E}" dt="2020-03-18T10:07:51.931" v="452" actId="14100"/>
          <ac:spMkLst>
            <pc:docMk/>
            <pc:sldMk cId="3541330895" sldId="326"/>
            <ac:spMk id="16" creationId="{1554BE74-8F44-4136-88CC-D5E0337E2AE8}"/>
          </ac:spMkLst>
        </pc:spChg>
        <pc:picChg chg="del">
          <ac:chgData name="Katie Harrison" userId="7646f04428f4a8c3" providerId="LiveId" clId="{F3E85286-D708-4DD1-BC8B-76381164D75E}" dt="2020-03-18T10:03:51.391" v="423" actId="478"/>
          <ac:picMkLst>
            <pc:docMk/>
            <pc:sldMk cId="3541330895" sldId="326"/>
            <ac:picMk id="9" creationId="{6F74DA61-B448-44B2-8DD3-A5BC5869D33E}"/>
          </ac:picMkLst>
        </pc:picChg>
        <pc:picChg chg="del">
          <ac:chgData name="Katie Harrison" userId="7646f04428f4a8c3" providerId="LiveId" clId="{F3E85286-D708-4DD1-BC8B-76381164D75E}" dt="2020-03-18T10:03:54.549" v="425" actId="478"/>
          <ac:picMkLst>
            <pc:docMk/>
            <pc:sldMk cId="3541330895" sldId="326"/>
            <ac:picMk id="11" creationId="{CF7F1D93-3610-4328-B40C-96C745084BD0}"/>
          </ac:picMkLst>
        </pc:picChg>
        <pc:picChg chg="del">
          <ac:chgData name="Katie Harrison" userId="7646f04428f4a8c3" providerId="LiveId" clId="{F3E85286-D708-4DD1-BC8B-76381164D75E}" dt="2020-03-18T10:03:56.140" v="426" actId="478"/>
          <ac:picMkLst>
            <pc:docMk/>
            <pc:sldMk cId="3541330895" sldId="326"/>
            <ac:picMk id="14" creationId="{33391034-F64D-4CA1-8703-E8CB357927A9}"/>
          </ac:picMkLst>
        </pc:picChg>
        <pc:picChg chg="add mod">
          <ac:chgData name="Katie Harrison" userId="7646f04428f4a8c3" providerId="LiveId" clId="{F3E85286-D708-4DD1-BC8B-76381164D75E}" dt="2020-03-18T10:08:47.169" v="467" actId="1076"/>
          <ac:picMkLst>
            <pc:docMk/>
            <pc:sldMk cId="3541330895" sldId="326"/>
            <ac:picMk id="17" creationId="{5317BB8E-EE64-4D76-850D-43D5C92F10F3}"/>
          </ac:picMkLst>
        </pc:picChg>
        <pc:picChg chg="add mod">
          <ac:chgData name="Katie Harrison" userId="7646f04428f4a8c3" providerId="LiveId" clId="{F3E85286-D708-4DD1-BC8B-76381164D75E}" dt="2020-03-18T10:08:38.459" v="464" actId="14100"/>
          <ac:picMkLst>
            <pc:docMk/>
            <pc:sldMk cId="3541330895" sldId="326"/>
            <ac:picMk id="18" creationId="{C634B693-02B0-42C0-8206-048B7A54E4E4}"/>
          </ac:picMkLst>
        </pc:picChg>
      </pc:sldChg>
      <pc:sldChg chg="addSp modSp add mod">
        <pc:chgData name="Katie Harrison" userId="7646f04428f4a8c3" providerId="LiveId" clId="{F3E85286-D708-4DD1-BC8B-76381164D75E}" dt="2020-03-18T10:19:38.840" v="542" actId="1076"/>
        <pc:sldMkLst>
          <pc:docMk/>
          <pc:sldMk cId="2013969571" sldId="327"/>
        </pc:sldMkLst>
        <pc:spChg chg="add mod">
          <ac:chgData name="Katie Harrison" userId="7646f04428f4a8c3" providerId="LiveId" clId="{F3E85286-D708-4DD1-BC8B-76381164D75E}" dt="2020-03-18T10:18:46.991" v="533" actId="14100"/>
          <ac:spMkLst>
            <pc:docMk/>
            <pc:sldMk cId="2013969571" sldId="327"/>
            <ac:spMk id="7" creationId="{63BE7721-8252-4D33-9956-8D65F04D9ACA}"/>
          </ac:spMkLst>
        </pc:spChg>
        <pc:spChg chg="add mod">
          <ac:chgData name="Katie Harrison" userId="7646f04428f4a8c3" providerId="LiveId" clId="{F3E85286-D708-4DD1-BC8B-76381164D75E}" dt="2020-03-18T10:19:38.840" v="542" actId="1076"/>
          <ac:spMkLst>
            <pc:docMk/>
            <pc:sldMk cId="2013969571" sldId="327"/>
            <ac:spMk id="8" creationId="{D2545751-FC1B-4DA7-A408-45F3E516E199}"/>
          </ac:spMkLst>
        </pc:spChg>
      </pc:sldChg>
      <pc:sldChg chg="addSp modSp add mod">
        <pc:chgData name="Katie Harrison" userId="7646f04428f4a8c3" providerId="LiveId" clId="{F3E85286-D708-4DD1-BC8B-76381164D75E}" dt="2020-03-18T10:21:02.737" v="556" actId="255"/>
        <pc:sldMkLst>
          <pc:docMk/>
          <pc:sldMk cId="3059590981" sldId="328"/>
        </pc:sldMkLst>
        <pc:spChg chg="add mod">
          <ac:chgData name="Katie Harrison" userId="7646f04428f4a8c3" providerId="LiveId" clId="{F3E85286-D708-4DD1-BC8B-76381164D75E}" dt="2020-03-18T10:20:34.076" v="551" actId="1076"/>
          <ac:spMkLst>
            <pc:docMk/>
            <pc:sldMk cId="3059590981" sldId="328"/>
            <ac:spMk id="8" creationId="{04579B0E-F910-4203-9B57-614A0A6E42B2}"/>
          </ac:spMkLst>
        </pc:spChg>
        <pc:spChg chg="add mod">
          <ac:chgData name="Katie Harrison" userId="7646f04428f4a8c3" providerId="LiveId" clId="{F3E85286-D708-4DD1-BC8B-76381164D75E}" dt="2020-03-18T10:21:02.737" v="556" actId="255"/>
          <ac:spMkLst>
            <pc:docMk/>
            <pc:sldMk cId="3059590981" sldId="328"/>
            <ac:spMk id="9" creationId="{C9F866FD-96C6-4E7F-969B-320E98256AD3}"/>
          </ac:spMkLst>
        </pc:spChg>
        <pc:picChg chg="add mod">
          <ac:chgData name="Katie Harrison" userId="7646f04428f4a8c3" providerId="LiveId" clId="{F3E85286-D708-4DD1-BC8B-76381164D75E}" dt="2020-03-18T10:20:03.616" v="547" actId="14100"/>
          <ac:picMkLst>
            <pc:docMk/>
            <pc:sldMk cId="3059590981" sldId="328"/>
            <ac:picMk id="7" creationId="{383E1731-5A51-44BF-AD2C-CFDC83C0CBA2}"/>
          </ac:picMkLst>
        </pc:picChg>
      </pc:sldChg>
      <pc:sldChg chg="del">
        <pc:chgData name="Katie Harrison" userId="7646f04428f4a8c3" providerId="LiveId" clId="{F3E85286-D708-4DD1-BC8B-76381164D75E}" dt="2020-03-18T10:51:31.116" v="602" actId="2696"/>
        <pc:sldMkLst>
          <pc:docMk/>
          <pc:sldMk cId="4197916385" sldId="329"/>
        </pc:sldMkLst>
      </pc:sldChg>
    </pc:docChg>
  </pc:docChgLst>
  <pc:docChgLst>
    <pc:chgData name="Katie Harrison" userId="7646f04428f4a8c3" providerId="LiveId" clId="{A8ED26D4-47B7-4B96-AB36-F3912E7D3492}"/>
    <pc:docChg chg="undo custSel addSld delSld modSld">
      <pc:chgData name="Katie Harrison" userId="7646f04428f4a8c3" providerId="LiveId" clId="{A8ED26D4-47B7-4B96-AB36-F3912E7D3492}" dt="2020-01-14T14:24:30.990" v="259" actId="14100"/>
      <pc:docMkLst>
        <pc:docMk/>
      </pc:docMkLst>
      <pc:sldChg chg="addSp delSp modSp mod setBg">
        <pc:chgData name="Katie Harrison" userId="7646f04428f4a8c3" providerId="LiveId" clId="{A8ED26D4-47B7-4B96-AB36-F3912E7D3492}" dt="2020-01-14T14:12:25.935" v="235" actId="14100"/>
        <pc:sldMkLst>
          <pc:docMk/>
          <pc:sldMk cId="3476934783" sldId="263"/>
        </pc:sldMkLst>
        <pc:picChg chg="add mod">
          <ac:chgData name="Katie Harrison" userId="7646f04428f4a8c3" providerId="LiveId" clId="{A8ED26D4-47B7-4B96-AB36-F3912E7D3492}" dt="2020-01-14T14:12:25.935" v="235" actId="14100"/>
          <ac:picMkLst>
            <pc:docMk/>
            <pc:sldMk cId="3476934783" sldId="263"/>
            <ac:picMk id="2" creationId="{4853DD18-1FE2-425B-BB3C-CAFE57EE7312}"/>
          </ac:picMkLst>
        </pc:picChg>
        <pc:picChg chg="del">
          <ac:chgData name="Katie Harrison" userId="7646f04428f4a8c3" providerId="LiveId" clId="{A8ED26D4-47B7-4B96-AB36-F3912E7D3492}" dt="2020-01-14T14:11:33.107" v="228" actId="478"/>
          <ac:picMkLst>
            <pc:docMk/>
            <pc:sldMk cId="3476934783" sldId="263"/>
            <ac:picMk id="3" creationId="{12424958-BBCF-48B2-B6B1-772FB48F772D}"/>
          </ac:picMkLst>
        </pc:picChg>
      </pc:sldChg>
      <pc:sldChg chg="addSp delSp modSp">
        <pc:chgData name="Katie Harrison" userId="7646f04428f4a8c3" providerId="LiveId" clId="{A8ED26D4-47B7-4B96-AB36-F3912E7D3492}" dt="2020-01-14T14:12:58.522" v="239" actId="14100"/>
        <pc:sldMkLst>
          <pc:docMk/>
          <pc:sldMk cId="2876985536" sldId="264"/>
        </pc:sldMkLst>
        <pc:picChg chg="add mod">
          <ac:chgData name="Katie Harrison" userId="7646f04428f4a8c3" providerId="LiveId" clId="{A8ED26D4-47B7-4B96-AB36-F3912E7D3492}" dt="2020-01-14T14:12:58.522" v="239" actId="14100"/>
          <ac:picMkLst>
            <pc:docMk/>
            <pc:sldMk cId="2876985536" sldId="264"/>
            <ac:picMk id="2" creationId="{5D003388-7C84-4217-A28F-95426A33E689}"/>
          </ac:picMkLst>
        </pc:picChg>
        <pc:picChg chg="del">
          <ac:chgData name="Katie Harrison" userId="7646f04428f4a8c3" providerId="LiveId" clId="{A8ED26D4-47B7-4B96-AB36-F3912E7D3492}" dt="2020-01-14T14:12:31.968" v="236" actId="478"/>
          <ac:picMkLst>
            <pc:docMk/>
            <pc:sldMk cId="2876985536" sldId="264"/>
            <ac:picMk id="3" creationId="{555806FE-F052-44C3-89B4-964BC161C075}"/>
          </ac:picMkLst>
        </pc:picChg>
      </pc:sldChg>
      <pc:sldChg chg="modSp">
        <pc:chgData name="Katie Harrison" userId="7646f04428f4a8c3" providerId="LiveId" clId="{A8ED26D4-47B7-4B96-AB36-F3912E7D3492}" dt="2020-01-14T13:55:12.551" v="151" actId="20577"/>
        <pc:sldMkLst>
          <pc:docMk/>
          <pc:sldMk cId="1514167895" sldId="277"/>
        </pc:sldMkLst>
        <pc:spChg chg="mod">
          <ac:chgData name="Katie Harrison" userId="7646f04428f4a8c3" providerId="LiveId" clId="{A8ED26D4-47B7-4B96-AB36-F3912E7D3492}" dt="2020-01-14T13:53:04.244" v="0"/>
          <ac:spMkLst>
            <pc:docMk/>
            <pc:sldMk cId="1514167895" sldId="277"/>
            <ac:spMk id="2" creationId="{8BF8FF3A-CCB6-4C00-BE1D-69C19DDF1840}"/>
          </ac:spMkLst>
        </pc:spChg>
        <pc:spChg chg="mod">
          <ac:chgData name="Katie Harrison" userId="7646f04428f4a8c3" providerId="LiveId" clId="{A8ED26D4-47B7-4B96-AB36-F3912E7D3492}" dt="2020-01-14T13:55:12.551" v="151" actId="20577"/>
          <ac:spMkLst>
            <pc:docMk/>
            <pc:sldMk cId="1514167895" sldId="277"/>
            <ac:spMk id="3" creationId="{0A279344-BE91-4FEB-84A7-F20B8103DEB4}"/>
          </ac:spMkLst>
        </pc:spChg>
      </pc:sldChg>
      <pc:sldChg chg="modSp">
        <pc:chgData name="Katie Harrison" userId="7646f04428f4a8c3" providerId="LiveId" clId="{A8ED26D4-47B7-4B96-AB36-F3912E7D3492}" dt="2020-01-14T14:13:25.015" v="240"/>
        <pc:sldMkLst>
          <pc:docMk/>
          <pc:sldMk cId="2278883916" sldId="283"/>
        </pc:sldMkLst>
        <pc:spChg chg="mod">
          <ac:chgData name="Katie Harrison" userId="7646f04428f4a8c3" providerId="LiveId" clId="{A8ED26D4-47B7-4B96-AB36-F3912E7D3492}" dt="2020-01-14T14:13:25.015" v="240"/>
          <ac:spMkLst>
            <pc:docMk/>
            <pc:sldMk cId="2278883916" sldId="283"/>
            <ac:spMk id="5" creationId="{B0F095B9-7B81-4C55-8891-C08AD7047FF2}"/>
          </ac:spMkLst>
        </pc:spChg>
      </pc:sldChg>
      <pc:sldChg chg="modSp">
        <pc:chgData name="Katie Harrison" userId="7646f04428f4a8c3" providerId="LiveId" clId="{A8ED26D4-47B7-4B96-AB36-F3912E7D3492}" dt="2020-01-14T14:14:54.305" v="255" actId="255"/>
        <pc:sldMkLst>
          <pc:docMk/>
          <pc:sldMk cId="766568778" sldId="285"/>
        </pc:sldMkLst>
        <pc:spChg chg="mod">
          <ac:chgData name="Katie Harrison" userId="7646f04428f4a8c3" providerId="LiveId" clId="{A8ED26D4-47B7-4B96-AB36-F3912E7D3492}" dt="2020-01-14T14:14:54.305" v="255" actId="255"/>
          <ac:spMkLst>
            <pc:docMk/>
            <pc:sldMk cId="766568778" sldId="285"/>
            <ac:spMk id="2" creationId="{1773A2B5-C057-470B-9AA6-15816843A142}"/>
          </ac:spMkLst>
        </pc:spChg>
      </pc:sldChg>
      <pc:sldChg chg="addSp delSp modSp">
        <pc:chgData name="Katie Harrison" userId="7646f04428f4a8c3" providerId="LiveId" clId="{A8ED26D4-47B7-4B96-AB36-F3912E7D3492}" dt="2020-01-14T14:24:30.990" v="259" actId="14100"/>
        <pc:sldMkLst>
          <pc:docMk/>
          <pc:sldMk cId="1623317548" sldId="288"/>
        </pc:sldMkLst>
        <pc:picChg chg="add mod">
          <ac:chgData name="Katie Harrison" userId="7646f04428f4a8c3" providerId="LiveId" clId="{A8ED26D4-47B7-4B96-AB36-F3912E7D3492}" dt="2020-01-14T14:24:30.990" v="259" actId="14100"/>
          <ac:picMkLst>
            <pc:docMk/>
            <pc:sldMk cId="1623317548" sldId="288"/>
            <ac:picMk id="2" creationId="{109A7BA4-96A5-4E6A-806C-6E79983D0746}"/>
          </ac:picMkLst>
        </pc:picChg>
        <pc:picChg chg="del">
          <ac:chgData name="Katie Harrison" userId="7646f04428f4a8c3" providerId="LiveId" clId="{A8ED26D4-47B7-4B96-AB36-F3912E7D3492}" dt="2020-01-14T14:24:04.720" v="256" actId="478"/>
          <ac:picMkLst>
            <pc:docMk/>
            <pc:sldMk cId="1623317548" sldId="288"/>
            <ac:picMk id="3" creationId="{8D88084F-29E6-4F31-892B-E8F79F16B1AE}"/>
          </ac:picMkLst>
        </pc:picChg>
      </pc:sldChg>
      <pc:sldChg chg="addSp delSp modSp">
        <pc:chgData name="Katie Harrison" userId="7646f04428f4a8c3" providerId="LiveId" clId="{A8ED26D4-47B7-4B96-AB36-F3912E7D3492}" dt="2020-01-14T13:53:40.293" v="6" actId="14100"/>
        <pc:sldMkLst>
          <pc:docMk/>
          <pc:sldMk cId="2360800188" sldId="292"/>
        </pc:sldMkLst>
        <pc:picChg chg="del">
          <ac:chgData name="Katie Harrison" userId="7646f04428f4a8c3" providerId="LiveId" clId="{A8ED26D4-47B7-4B96-AB36-F3912E7D3492}" dt="2020-01-14T13:53:08.495" v="1" actId="478"/>
          <ac:picMkLst>
            <pc:docMk/>
            <pc:sldMk cId="2360800188" sldId="292"/>
            <ac:picMk id="3" creationId="{84A88501-8E2C-4415-8AC6-63CAEC8F8302}"/>
          </ac:picMkLst>
        </pc:picChg>
        <pc:picChg chg="add mod">
          <ac:chgData name="Katie Harrison" userId="7646f04428f4a8c3" providerId="LiveId" clId="{A8ED26D4-47B7-4B96-AB36-F3912E7D3492}" dt="2020-01-14T13:53:40.293" v="6" actId="14100"/>
          <ac:picMkLst>
            <pc:docMk/>
            <pc:sldMk cId="2360800188" sldId="292"/>
            <ac:picMk id="4" creationId="{07F9417E-6D11-4FF8-8B2B-211076B8D06F}"/>
          </ac:picMkLst>
        </pc:picChg>
      </pc:sldChg>
      <pc:sldChg chg="addSp delSp modSp">
        <pc:chgData name="Katie Harrison" userId="7646f04428f4a8c3" providerId="LiveId" clId="{A8ED26D4-47B7-4B96-AB36-F3912E7D3492}" dt="2020-01-14T14:06:28.360" v="194" actId="14100"/>
        <pc:sldMkLst>
          <pc:docMk/>
          <pc:sldMk cId="2135144602" sldId="299"/>
        </pc:sldMkLst>
        <pc:spChg chg="mod">
          <ac:chgData name="Katie Harrison" userId="7646f04428f4a8c3" providerId="LiveId" clId="{A8ED26D4-47B7-4B96-AB36-F3912E7D3492}" dt="2020-01-14T13:56:42.363" v="155"/>
          <ac:spMkLst>
            <pc:docMk/>
            <pc:sldMk cId="2135144602" sldId="299"/>
            <ac:spMk id="6" creationId="{C31DF43F-B660-4B01-86E8-7BF99AEFEDD2}"/>
          </ac:spMkLst>
        </pc:spChg>
        <pc:spChg chg="del">
          <ac:chgData name="Katie Harrison" userId="7646f04428f4a8c3" providerId="LiveId" clId="{A8ED26D4-47B7-4B96-AB36-F3912E7D3492}" dt="2020-01-14T13:56:16.637" v="152" actId="478"/>
          <ac:spMkLst>
            <pc:docMk/>
            <pc:sldMk cId="2135144602" sldId="299"/>
            <ac:spMk id="10" creationId="{1CB3AD39-52BA-4291-86E6-D0C139FFE688}"/>
          </ac:spMkLst>
        </pc:spChg>
        <pc:spChg chg="del">
          <ac:chgData name="Katie Harrison" userId="7646f04428f4a8c3" providerId="LiveId" clId="{A8ED26D4-47B7-4B96-AB36-F3912E7D3492}" dt="2020-01-14T13:56:19.388" v="153" actId="478"/>
          <ac:spMkLst>
            <pc:docMk/>
            <pc:sldMk cId="2135144602" sldId="299"/>
            <ac:spMk id="11" creationId="{3FB600AD-FE80-485B-B897-BB6BAE7A78F7}"/>
          </ac:spMkLst>
        </pc:spChg>
        <pc:spChg chg="add mod">
          <ac:chgData name="Katie Harrison" userId="7646f04428f4a8c3" providerId="LiveId" clId="{A8ED26D4-47B7-4B96-AB36-F3912E7D3492}" dt="2020-01-14T14:06:21.655" v="192" actId="14100"/>
          <ac:spMkLst>
            <pc:docMk/>
            <pc:sldMk cId="2135144602" sldId="299"/>
            <ac:spMk id="13" creationId="{569ADB02-80AD-4D05-8AD2-F8CF71D69B48}"/>
          </ac:spMkLst>
        </pc:spChg>
        <pc:spChg chg="add mod">
          <ac:chgData name="Katie Harrison" userId="7646f04428f4a8c3" providerId="LiveId" clId="{A8ED26D4-47B7-4B96-AB36-F3912E7D3492}" dt="2020-01-14T14:05:56.553" v="188" actId="1076"/>
          <ac:spMkLst>
            <pc:docMk/>
            <pc:sldMk cId="2135144602" sldId="299"/>
            <ac:spMk id="14" creationId="{A4A28422-4B1E-4D33-8573-976BD6363C91}"/>
          </ac:spMkLst>
        </pc:spChg>
        <pc:spChg chg="add mod">
          <ac:chgData name="Katie Harrison" userId="7646f04428f4a8c3" providerId="LiveId" clId="{A8ED26D4-47B7-4B96-AB36-F3912E7D3492}" dt="2020-01-14T14:06:28.360" v="194" actId="14100"/>
          <ac:spMkLst>
            <pc:docMk/>
            <pc:sldMk cId="2135144602" sldId="299"/>
            <ac:spMk id="15" creationId="{20D821AC-CE6E-44C3-82C3-687E49DCA4A1}"/>
          </ac:spMkLst>
        </pc:spChg>
        <pc:picChg chg="add mod">
          <ac:chgData name="Katie Harrison" userId="7646f04428f4a8c3" providerId="LiveId" clId="{A8ED26D4-47B7-4B96-AB36-F3912E7D3492}" dt="2020-01-14T14:06:24.953" v="193" actId="14100"/>
          <ac:picMkLst>
            <pc:docMk/>
            <pc:sldMk cId="2135144602" sldId="299"/>
            <ac:picMk id="3" creationId="{B421433F-4154-4B5D-A039-6460D449E22D}"/>
          </ac:picMkLst>
        </pc:picChg>
        <pc:picChg chg="del">
          <ac:chgData name="Katie Harrison" userId="7646f04428f4a8c3" providerId="LiveId" clId="{A8ED26D4-47B7-4B96-AB36-F3912E7D3492}" dt="2020-01-14T13:56:21.388" v="154" actId="478"/>
          <ac:picMkLst>
            <pc:docMk/>
            <pc:sldMk cId="2135144602" sldId="299"/>
            <ac:picMk id="12" creationId="{EB565ACC-45AF-4130-AA5C-10B4362E9B44}"/>
          </ac:picMkLst>
        </pc:picChg>
      </pc:sldChg>
      <pc:sldChg chg="addSp modSp add">
        <pc:chgData name="Katie Harrison" userId="7646f04428f4a8c3" providerId="LiveId" clId="{A8ED26D4-47B7-4B96-AB36-F3912E7D3492}" dt="2020-01-14T14:09:14.367" v="213" actId="1076"/>
        <pc:sldMkLst>
          <pc:docMk/>
          <pc:sldMk cId="131210608" sldId="300"/>
        </pc:sldMkLst>
        <pc:spChg chg="add mod">
          <ac:chgData name="Katie Harrison" userId="7646f04428f4a8c3" providerId="LiveId" clId="{A8ED26D4-47B7-4B96-AB36-F3912E7D3492}" dt="2020-01-14T14:07:27.218" v="199" actId="255"/>
          <ac:spMkLst>
            <pc:docMk/>
            <pc:sldMk cId="131210608" sldId="300"/>
            <ac:spMk id="7" creationId="{37DACBBD-CDE6-4CC9-A449-85A6D0AF133C}"/>
          </ac:spMkLst>
        </pc:spChg>
        <pc:spChg chg="add mod">
          <ac:chgData name="Katie Harrison" userId="7646f04428f4a8c3" providerId="LiveId" clId="{A8ED26D4-47B7-4B96-AB36-F3912E7D3492}" dt="2020-01-14T14:08:52.764" v="209" actId="1076"/>
          <ac:spMkLst>
            <pc:docMk/>
            <pc:sldMk cId="131210608" sldId="300"/>
            <ac:spMk id="8" creationId="{66A60C2E-FF73-4524-B223-12F12F68D238}"/>
          </ac:spMkLst>
        </pc:spChg>
        <pc:spChg chg="add mod">
          <ac:chgData name="Katie Harrison" userId="7646f04428f4a8c3" providerId="LiveId" clId="{A8ED26D4-47B7-4B96-AB36-F3912E7D3492}" dt="2020-01-14T14:09:14.367" v="213" actId="1076"/>
          <ac:spMkLst>
            <pc:docMk/>
            <pc:sldMk cId="131210608" sldId="300"/>
            <ac:spMk id="9" creationId="{9A04D83A-A494-45A1-BE5B-0544E2E0CF1F}"/>
          </ac:spMkLst>
        </pc:spChg>
      </pc:sldChg>
      <pc:sldChg chg="del">
        <pc:chgData name="Katie Harrison" userId="7646f04428f4a8c3" providerId="LiveId" clId="{A8ED26D4-47B7-4B96-AB36-F3912E7D3492}" dt="2020-01-14T13:56:56.586" v="158" actId="2696"/>
        <pc:sldMkLst>
          <pc:docMk/>
          <pc:sldMk cId="1691325153" sldId="300"/>
        </pc:sldMkLst>
      </pc:sldChg>
      <pc:sldChg chg="del">
        <pc:chgData name="Katie Harrison" userId="7646f04428f4a8c3" providerId="LiveId" clId="{A8ED26D4-47B7-4B96-AB36-F3912E7D3492}" dt="2020-01-14T13:56:52.835" v="157" actId="2696"/>
        <pc:sldMkLst>
          <pc:docMk/>
          <pc:sldMk cId="538375481" sldId="301"/>
        </pc:sldMkLst>
      </pc:sldChg>
      <pc:sldChg chg="addSp delSp modSp add">
        <pc:chgData name="Katie Harrison" userId="7646f04428f4a8c3" providerId="LiveId" clId="{A8ED26D4-47B7-4B96-AB36-F3912E7D3492}" dt="2020-01-14T14:11:02.363" v="226" actId="20577"/>
        <pc:sldMkLst>
          <pc:docMk/>
          <pc:sldMk cId="3430100374" sldId="301"/>
        </pc:sldMkLst>
        <pc:spChg chg="add mod">
          <ac:chgData name="Katie Harrison" userId="7646f04428f4a8c3" providerId="LiveId" clId="{A8ED26D4-47B7-4B96-AB36-F3912E7D3492}" dt="2020-01-14T14:11:02.363" v="226" actId="20577"/>
          <ac:spMkLst>
            <pc:docMk/>
            <pc:sldMk cId="3430100374" sldId="301"/>
            <ac:spMk id="8" creationId="{2E9DCECB-F8D2-42C8-AD10-541C48C18F3D}"/>
          </ac:spMkLst>
        </pc:spChg>
        <pc:picChg chg="add del">
          <ac:chgData name="Katie Harrison" userId="7646f04428f4a8c3" providerId="LiveId" clId="{A8ED26D4-47B7-4B96-AB36-F3912E7D3492}" dt="2020-01-14T14:09:35.436" v="215"/>
          <ac:picMkLst>
            <pc:docMk/>
            <pc:sldMk cId="3430100374" sldId="301"/>
            <ac:picMk id="3" creationId="{A4AF4869-1D71-43E9-86C0-930471C594D2}"/>
          </ac:picMkLst>
        </pc:picChg>
      </pc:sldChg>
      <pc:sldChg chg="add del">
        <pc:chgData name="Katie Harrison" userId="7646f04428f4a8c3" providerId="LiveId" clId="{A8ED26D4-47B7-4B96-AB36-F3912E7D3492}" dt="2020-01-14T14:11:29.403" v="227" actId="2696"/>
        <pc:sldMkLst>
          <pc:docMk/>
          <pc:sldMk cId="555418663" sldId="302"/>
        </pc:sldMkLst>
      </pc:sldChg>
      <pc:sldChg chg="del">
        <pc:chgData name="Katie Harrison" userId="7646f04428f4a8c3" providerId="LiveId" clId="{A8ED26D4-47B7-4B96-AB36-F3912E7D3492}" dt="2020-01-14T13:56:49.881" v="156" actId="2696"/>
        <pc:sldMkLst>
          <pc:docMk/>
          <pc:sldMk cId="3076462723" sldId="302"/>
        </pc:sldMkLst>
      </pc:sldChg>
    </pc:docChg>
  </pc:docChgLst>
  <pc:docChgLst>
    <pc:chgData name="Ruth Bosomworth" userId="6e6f17bc-7310-44fd-bedc-2be212f4634e" providerId="ADAL" clId="{35E33364-0E03-4499-A820-7BC43C767F6D}"/>
    <pc:docChg chg="undo custSel addSld delSld modSld">
      <pc:chgData name="Ruth Bosomworth" userId="6e6f17bc-7310-44fd-bedc-2be212f4634e" providerId="ADAL" clId="{35E33364-0E03-4499-A820-7BC43C767F6D}" dt="2020-08-19T22:01:00.690" v="259" actId="113"/>
      <pc:docMkLst>
        <pc:docMk/>
      </pc:docMkLst>
      <pc:sldChg chg="modSp mod">
        <pc:chgData name="Ruth Bosomworth" userId="6e6f17bc-7310-44fd-bedc-2be212f4634e" providerId="ADAL" clId="{35E33364-0E03-4499-A820-7BC43C767F6D}" dt="2020-08-19T21:57:24.406" v="244"/>
        <pc:sldMkLst>
          <pc:docMk/>
          <pc:sldMk cId="2278883916" sldId="283"/>
        </pc:sldMkLst>
        <pc:spChg chg="mod">
          <ac:chgData name="Ruth Bosomworth" userId="6e6f17bc-7310-44fd-bedc-2be212f4634e" providerId="ADAL" clId="{35E33364-0E03-4499-A820-7BC43C767F6D}" dt="2020-08-19T21:57:24.406" v="244"/>
          <ac:spMkLst>
            <pc:docMk/>
            <pc:sldMk cId="2278883916" sldId="283"/>
            <ac:spMk id="5" creationId="{B0F095B9-7B81-4C55-8891-C08AD7047FF2}"/>
          </ac:spMkLst>
        </pc:spChg>
      </pc:sldChg>
      <pc:sldChg chg="addSp delSp modSp mod">
        <pc:chgData name="Ruth Bosomworth" userId="6e6f17bc-7310-44fd-bedc-2be212f4634e" providerId="ADAL" clId="{35E33364-0E03-4499-A820-7BC43C767F6D}" dt="2020-08-19T21:22:15.837" v="4" actId="478"/>
        <pc:sldMkLst>
          <pc:docMk/>
          <pc:sldMk cId="2360800188" sldId="292"/>
        </pc:sldMkLst>
        <pc:picChg chg="del">
          <ac:chgData name="Ruth Bosomworth" userId="6e6f17bc-7310-44fd-bedc-2be212f4634e" providerId="ADAL" clId="{35E33364-0E03-4499-A820-7BC43C767F6D}" dt="2020-08-19T21:20:50.395" v="0" actId="478"/>
          <ac:picMkLst>
            <pc:docMk/>
            <pc:sldMk cId="2360800188" sldId="292"/>
            <ac:picMk id="3" creationId="{D65D95D8-8E81-4301-9ED9-87858452DD7C}"/>
          </ac:picMkLst>
        </pc:picChg>
        <pc:picChg chg="add del mod">
          <ac:chgData name="Ruth Bosomworth" userId="6e6f17bc-7310-44fd-bedc-2be212f4634e" providerId="ADAL" clId="{35E33364-0E03-4499-A820-7BC43C767F6D}" dt="2020-08-19T21:22:15.837" v="4" actId="478"/>
          <ac:picMkLst>
            <pc:docMk/>
            <pc:sldMk cId="2360800188" sldId="292"/>
            <ac:picMk id="4" creationId="{2B798813-5744-421A-9271-326F8B71DD67}"/>
          </ac:picMkLst>
        </pc:picChg>
      </pc:sldChg>
      <pc:sldChg chg="del">
        <pc:chgData name="Ruth Bosomworth" userId="6e6f17bc-7310-44fd-bedc-2be212f4634e" providerId="ADAL" clId="{35E33364-0E03-4499-A820-7BC43C767F6D}" dt="2020-08-19T21:28:34.493" v="91" actId="2696"/>
        <pc:sldMkLst>
          <pc:docMk/>
          <pc:sldMk cId="2135144602" sldId="299"/>
        </pc:sldMkLst>
      </pc:sldChg>
      <pc:sldChg chg="addSp delSp modSp mod">
        <pc:chgData name="Ruth Bosomworth" userId="6e6f17bc-7310-44fd-bedc-2be212f4634e" providerId="ADAL" clId="{35E33364-0E03-4499-A820-7BC43C767F6D}" dt="2020-08-19T21:40:03.343" v="143" actId="1076"/>
        <pc:sldMkLst>
          <pc:docMk/>
          <pc:sldMk cId="3467201219" sldId="314"/>
        </pc:sldMkLst>
        <pc:spChg chg="del">
          <ac:chgData name="Ruth Bosomworth" userId="6e6f17bc-7310-44fd-bedc-2be212f4634e" providerId="ADAL" clId="{35E33364-0E03-4499-A820-7BC43C767F6D}" dt="2020-08-19T21:37:01.181" v="135" actId="478"/>
          <ac:spMkLst>
            <pc:docMk/>
            <pc:sldMk cId="3467201219" sldId="314"/>
            <ac:spMk id="3" creationId="{5054CA19-F606-4439-B6DA-FA90546A5764}"/>
          </ac:spMkLst>
        </pc:spChg>
        <pc:spChg chg="mod">
          <ac:chgData name="Ruth Bosomworth" userId="6e6f17bc-7310-44fd-bedc-2be212f4634e" providerId="ADAL" clId="{35E33364-0E03-4499-A820-7BC43C767F6D}" dt="2020-08-19T21:39:02.657" v="138" actId="255"/>
          <ac:spMkLst>
            <pc:docMk/>
            <pc:sldMk cId="3467201219" sldId="314"/>
            <ac:spMk id="6" creationId="{C31DF43F-B660-4B01-86E8-7BF99AEFEDD2}"/>
          </ac:spMkLst>
        </pc:spChg>
        <pc:spChg chg="add mod">
          <ac:chgData name="Ruth Bosomworth" userId="6e6f17bc-7310-44fd-bedc-2be212f4634e" providerId="ADAL" clId="{35E33364-0E03-4499-A820-7BC43C767F6D}" dt="2020-08-19T21:40:03.343" v="143" actId="1076"/>
          <ac:spMkLst>
            <pc:docMk/>
            <pc:sldMk cId="3467201219" sldId="314"/>
            <ac:spMk id="7" creationId="{76D7A70E-F143-4E87-8235-93DFF4ADF51E}"/>
          </ac:spMkLst>
        </pc:spChg>
      </pc:sldChg>
      <pc:sldChg chg="del">
        <pc:chgData name="Ruth Bosomworth" userId="6e6f17bc-7310-44fd-bedc-2be212f4634e" providerId="ADAL" clId="{35E33364-0E03-4499-A820-7BC43C767F6D}" dt="2020-08-19T21:47:40.374" v="191" actId="2696"/>
        <pc:sldMkLst>
          <pc:docMk/>
          <pc:sldMk cId="1317902736" sldId="338"/>
        </pc:sldMkLst>
      </pc:sldChg>
      <pc:sldChg chg="addSp delSp modSp mod">
        <pc:chgData name="Ruth Bosomworth" userId="6e6f17bc-7310-44fd-bedc-2be212f4634e" providerId="ADAL" clId="{35E33364-0E03-4499-A820-7BC43C767F6D}" dt="2020-08-19T21:23:00.515" v="10" actId="14100"/>
        <pc:sldMkLst>
          <pc:docMk/>
          <pc:sldMk cId="3297388977" sldId="351"/>
        </pc:sldMkLst>
        <pc:picChg chg="add mod">
          <ac:chgData name="Ruth Bosomworth" userId="6e6f17bc-7310-44fd-bedc-2be212f4634e" providerId="ADAL" clId="{35E33364-0E03-4499-A820-7BC43C767F6D}" dt="2020-08-19T21:23:00.515" v="10" actId="14100"/>
          <ac:picMkLst>
            <pc:docMk/>
            <pc:sldMk cId="3297388977" sldId="351"/>
            <ac:picMk id="3" creationId="{69D79FB1-E453-4B73-96A8-C63179512978}"/>
          </ac:picMkLst>
        </pc:picChg>
        <pc:picChg chg="del">
          <ac:chgData name="Ruth Bosomworth" userId="6e6f17bc-7310-44fd-bedc-2be212f4634e" providerId="ADAL" clId="{35E33364-0E03-4499-A820-7BC43C767F6D}" dt="2020-08-19T21:22:22.716" v="5" actId="478"/>
          <ac:picMkLst>
            <pc:docMk/>
            <pc:sldMk cId="3297388977" sldId="351"/>
            <ac:picMk id="4" creationId="{92A05AB8-9A55-4578-A9A3-9B4679251103}"/>
          </ac:picMkLst>
        </pc:picChg>
      </pc:sldChg>
      <pc:sldChg chg="modSp mod">
        <pc:chgData name="Ruth Bosomworth" userId="6e6f17bc-7310-44fd-bedc-2be212f4634e" providerId="ADAL" clId="{35E33364-0E03-4499-A820-7BC43C767F6D}" dt="2020-08-19T21:26:48.291" v="89" actId="20577"/>
        <pc:sldMkLst>
          <pc:docMk/>
          <pc:sldMk cId="4042991766" sldId="392"/>
        </pc:sldMkLst>
        <pc:spChg chg="mod">
          <ac:chgData name="Ruth Bosomworth" userId="6e6f17bc-7310-44fd-bedc-2be212f4634e" providerId="ADAL" clId="{35E33364-0E03-4499-A820-7BC43C767F6D}" dt="2020-08-19T21:26:48.291" v="89" actId="20577"/>
          <ac:spMkLst>
            <pc:docMk/>
            <pc:sldMk cId="4042991766" sldId="392"/>
            <ac:spMk id="3" creationId="{0A279344-BE91-4FEB-84A7-F20B8103DEB4}"/>
          </ac:spMkLst>
        </pc:spChg>
        <pc:spChg chg="mod">
          <ac:chgData name="Ruth Bosomworth" userId="6e6f17bc-7310-44fd-bedc-2be212f4634e" providerId="ADAL" clId="{35E33364-0E03-4499-A820-7BC43C767F6D}" dt="2020-08-19T21:25:53.285" v="16" actId="255"/>
          <ac:spMkLst>
            <pc:docMk/>
            <pc:sldMk cId="4042991766" sldId="392"/>
            <ac:spMk id="9" creationId="{E712388B-3EEF-4976-81AF-180849C1C9B5}"/>
          </ac:spMkLst>
        </pc:spChg>
      </pc:sldChg>
      <pc:sldChg chg="del">
        <pc:chgData name="Ruth Bosomworth" userId="6e6f17bc-7310-44fd-bedc-2be212f4634e" providerId="ADAL" clId="{35E33364-0E03-4499-A820-7BC43C767F6D}" dt="2020-08-19T21:28:25.599" v="90" actId="2696"/>
        <pc:sldMkLst>
          <pc:docMk/>
          <pc:sldMk cId="2649984779" sldId="394"/>
        </pc:sldMkLst>
      </pc:sldChg>
      <pc:sldChg chg="del">
        <pc:chgData name="Ruth Bosomworth" userId="6e6f17bc-7310-44fd-bedc-2be212f4634e" providerId="ADAL" clId="{35E33364-0E03-4499-A820-7BC43C767F6D}" dt="2020-08-19T21:28:25.599" v="90" actId="2696"/>
        <pc:sldMkLst>
          <pc:docMk/>
          <pc:sldMk cId="1158447739" sldId="395"/>
        </pc:sldMkLst>
      </pc:sldChg>
      <pc:sldChg chg="del">
        <pc:chgData name="Ruth Bosomworth" userId="6e6f17bc-7310-44fd-bedc-2be212f4634e" providerId="ADAL" clId="{35E33364-0E03-4499-A820-7BC43C767F6D}" dt="2020-08-19T21:28:25.599" v="90" actId="2696"/>
        <pc:sldMkLst>
          <pc:docMk/>
          <pc:sldMk cId="129311578" sldId="396"/>
        </pc:sldMkLst>
      </pc:sldChg>
      <pc:sldChg chg="addSp delSp modSp mod">
        <pc:chgData name="Ruth Bosomworth" userId="6e6f17bc-7310-44fd-bedc-2be212f4634e" providerId="ADAL" clId="{35E33364-0E03-4499-A820-7BC43C767F6D}" dt="2020-08-19T21:31:42.935" v="105" actId="1076"/>
        <pc:sldMkLst>
          <pc:docMk/>
          <pc:sldMk cId="2689312799" sldId="397"/>
        </pc:sldMkLst>
        <pc:spChg chg="del">
          <ac:chgData name="Ruth Bosomworth" userId="6e6f17bc-7310-44fd-bedc-2be212f4634e" providerId="ADAL" clId="{35E33364-0E03-4499-A820-7BC43C767F6D}" dt="2020-08-19T21:29:44.081" v="94" actId="478"/>
          <ac:spMkLst>
            <pc:docMk/>
            <pc:sldMk cId="2689312799" sldId="397"/>
            <ac:spMk id="3" creationId="{049E8631-9514-4CE0-BDEB-03D8198FC480}"/>
          </ac:spMkLst>
        </pc:spChg>
        <pc:spChg chg="mod">
          <ac:chgData name="Ruth Bosomworth" userId="6e6f17bc-7310-44fd-bedc-2be212f4634e" providerId="ADAL" clId="{35E33364-0E03-4499-A820-7BC43C767F6D}" dt="2020-08-19T21:29:40.351" v="93"/>
          <ac:spMkLst>
            <pc:docMk/>
            <pc:sldMk cId="2689312799" sldId="397"/>
            <ac:spMk id="6" creationId="{C31DF43F-B660-4B01-86E8-7BF99AEFEDD2}"/>
          </ac:spMkLst>
        </pc:spChg>
        <pc:spChg chg="add mod">
          <ac:chgData name="Ruth Bosomworth" userId="6e6f17bc-7310-44fd-bedc-2be212f4634e" providerId="ADAL" clId="{35E33364-0E03-4499-A820-7BC43C767F6D}" dt="2020-08-19T21:31:42.935" v="105" actId="1076"/>
          <ac:spMkLst>
            <pc:docMk/>
            <pc:sldMk cId="2689312799" sldId="397"/>
            <ac:spMk id="7" creationId="{3F7EC6F4-3B17-4A4D-A151-57A9972A8565}"/>
          </ac:spMkLst>
        </pc:spChg>
      </pc:sldChg>
      <pc:sldChg chg="del">
        <pc:chgData name="Ruth Bosomworth" userId="6e6f17bc-7310-44fd-bedc-2be212f4634e" providerId="ADAL" clId="{35E33364-0E03-4499-A820-7BC43C767F6D}" dt="2020-08-19T21:28:39.273" v="92" actId="2696"/>
        <pc:sldMkLst>
          <pc:docMk/>
          <pc:sldMk cId="2116495907" sldId="398"/>
        </pc:sldMkLst>
      </pc:sldChg>
      <pc:sldChg chg="del">
        <pc:chgData name="Ruth Bosomworth" userId="6e6f17bc-7310-44fd-bedc-2be212f4634e" providerId="ADAL" clId="{35E33364-0E03-4499-A820-7BC43C767F6D}" dt="2020-08-19T21:36:53.695" v="134" actId="2696"/>
        <pc:sldMkLst>
          <pc:docMk/>
          <pc:sldMk cId="709018150" sldId="399"/>
        </pc:sldMkLst>
      </pc:sldChg>
      <pc:sldChg chg="del">
        <pc:chgData name="Ruth Bosomworth" userId="6e6f17bc-7310-44fd-bedc-2be212f4634e" providerId="ADAL" clId="{35E33364-0E03-4499-A820-7BC43C767F6D}" dt="2020-08-19T21:36:53.695" v="134" actId="2696"/>
        <pc:sldMkLst>
          <pc:docMk/>
          <pc:sldMk cId="949598830" sldId="400"/>
        </pc:sldMkLst>
      </pc:sldChg>
      <pc:sldChg chg="del">
        <pc:chgData name="Ruth Bosomworth" userId="6e6f17bc-7310-44fd-bedc-2be212f4634e" providerId="ADAL" clId="{35E33364-0E03-4499-A820-7BC43C767F6D}" dt="2020-08-19T21:36:53.695" v="134" actId="2696"/>
        <pc:sldMkLst>
          <pc:docMk/>
          <pc:sldMk cId="2676745754" sldId="401"/>
        </pc:sldMkLst>
      </pc:sldChg>
      <pc:sldChg chg="del">
        <pc:chgData name="Ruth Bosomworth" userId="6e6f17bc-7310-44fd-bedc-2be212f4634e" providerId="ADAL" clId="{35E33364-0E03-4499-A820-7BC43C767F6D}" dt="2020-08-19T21:47:40.374" v="191" actId="2696"/>
        <pc:sldMkLst>
          <pc:docMk/>
          <pc:sldMk cId="2964924907" sldId="403"/>
        </pc:sldMkLst>
      </pc:sldChg>
      <pc:sldChg chg="modSp mod">
        <pc:chgData name="Ruth Bosomworth" userId="6e6f17bc-7310-44fd-bedc-2be212f4634e" providerId="ADAL" clId="{35E33364-0E03-4499-A820-7BC43C767F6D}" dt="2020-08-19T22:01:00.690" v="259" actId="113"/>
        <pc:sldMkLst>
          <pc:docMk/>
          <pc:sldMk cId="2190123080" sldId="404"/>
        </pc:sldMkLst>
        <pc:spChg chg="mod">
          <ac:chgData name="Ruth Bosomworth" userId="6e6f17bc-7310-44fd-bedc-2be212f4634e" providerId="ADAL" clId="{35E33364-0E03-4499-A820-7BC43C767F6D}" dt="2020-08-19T22:01:00.690" v="259" actId="113"/>
          <ac:spMkLst>
            <pc:docMk/>
            <pc:sldMk cId="2190123080" sldId="404"/>
            <ac:spMk id="7" creationId="{329DB18F-CD91-4D09-9C61-3F75969DC443}"/>
          </ac:spMkLst>
        </pc:spChg>
      </pc:sldChg>
      <pc:sldChg chg="addSp delSp modSp mod">
        <pc:chgData name="Ruth Bosomworth" userId="6e6f17bc-7310-44fd-bedc-2be212f4634e" providerId="ADAL" clId="{35E33364-0E03-4499-A820-7BC43C767F6D}" dt="2020-08-19T21:52:07.033" v="214" actId="1076"/>
        <pc:sldMkLst>
          <pc:docMk/>
          <pc:sldMk cId="3148730790" sldId="405"/>
        </pc:sldMkLst>
        <pc:spChg chg="add mod">
          <ac:chgData name="Ruth Bosomworth" userId="6e6f17bc-7310-44fd-bedc-2be212f4634e" providerId="ADAL" clId="{35E33364-0E03-4499-A820-7BC43C767F6D}" dt="2020-08-19T21:51:47.676" v="210" actId="1076"/>
          <ac:spMkLst>
            <pc:docMk/>
            <pc:sldMk cId="3148730790" sldId="405"/>
            <ac:spMk id="3" creationId="{7A02AC0B-0F39-4F2C-8765-A3A0B015B7D3}"/>
          </ac:spMkLst>
        </pc:spChg>
        <pc:spChg chg="mod">
          <ac:chgData name="Ruth Bosomworth" userId="6e6f17bc-7310-44fd-bedc-2be212f4634e" providerId="ADAL" clId="{35E33364-0E03-4499-A820-7BC43C767F6D}" dt="2020-08-19T21:48:34.229" v="192"/>
          <ac:spMkLst>
            <pc:docMk/>
            <pc:sldMk cId="3148730790" sldId="405"/>
            <ac:spMk id="6" creationId="{C31DF43F-B660-4B01-86E8-7BF99AEFEDD2}"/>
          </ac:spMkLst>
        </pc:spChg>
        <pc:spChg chg="add mod">
          <ac:chgData name="Ruth Bosomworth" userId="6e6f17bc-7310-44fd-bedc-2be212f4634e" providerId="ADAL" clId="{35E33364-0E03-4499-A820-7BC43C767F6D}" dt="2020-08-19T21:52:07.033" v="214" actId="1076"/>
          <ac:spMkLst>
            <pc:docMk/>
            <pc:sldMk cId="3148730790" sldId="405"/>
            <ac:spMk id="8" creationId="{2C3D66E3-0DF3-4A83-B2EB-22B1F9C07B4D}"/>
          </ac:spMkLst>
        </pc:spChg>
        <pc:spChg chg="del">
          <ac:chgData name="Ruth Bosomworth" userId="6e6f17bc-7310-44fd-bedc-2be212f4634e" providerId="ADAL" clId="{35E33364-0E03-4499-A820-7BC43C767F6D}" dt="2020-08-19T21:47:11.519" v="188" actId="478"/>
          <ac:spMkLst>
            <pc:docMk/>
            <pc:sldMk cId="3148730790" sldId="405"/>
            <ac:spMk id="16" creationId="{B895DCE7-64A4-4DA7-9797-5BF29F8A29D9}"/>
          </ac:spMkLst>
        </pc:spChg>
        <pc:spChg chg="del">
          <ac:chgData name="Ruth Bosomworth" userId="6e6f17bc-7310-44fd-bedc-2be212f4634e" providerId="ADAL" clId="{35E33364-0E03-4499-A820-7BC43C767F6D}" dt="2020-08-19T21:47:17.465" v="189" actId="478"/>
          <ac:spMkLst>
            <pc:docMk/>
            <pc:sldMk cId="3148730790" sldId="405"/>
            <ac:spMk id="22" creationId="{79D06DC0-B493-434D-BFC7-3594C0DE7C9D}"/>
          </ac:spMkLst>
        </pc:spChg>
        <pc:picChg chg="add mod">
          <ac:chgData name="Ruth Bosomworth" userId="6e6f17bc-7310-44fd-bedc-2be212f4634e" providerId="ADAL" clId="{35E33364-0E03-4499-A820-7BC43C767F6D}" dt="2020-08-19T21:51:49.937" v="211" actId="1076"/>
          <ac:picMkLst>
            <pc:docMk/>
            <pc:sldMk cId="3148730790" sldId="405"/>
            <ac:picMk id="7" creationId="{41CF3C53-08AD-4175-ACE8-A8AF6CA8964F}"/>
          </ac:picMkLst>
        </pc:picChg>
        <pc:picChg chg="del">
          <ac:chgData name="Ruth Bosomworth" userId="6e6f17bc-7310-44fd-bedc-2be212f4634e" providerId="ADAL" clId="{35E33364-0E03-4499-A820-7BC43C767F6D}" dt="2020-08-19T21:47:20.129" v="190" actId="478"/>
          <ac:picMkLst>
            <pc:docMk/>
            <pc:sldMk cId="3148730790" sldId="405"/>
            <ac:picMk id="21" creationId="{3E19B72E-1719-492F-892D-993628BAB2A0}"/>
          </ac:picMkLst>
        </pc:picChg>
      </pc:sldChg>
      <pc:sldChg chg="addSp delSp modSp mod">
        <pc:chgData name="Ruth Bosomworth" userId="6e6f17bc-7310-44fd-bedc-2be212f4634e" providerId="ADAL" clId="{35E33364-0E03-4499-A820-7BC43C767F6D}" dt="2020-08-19T21:59:51.819" v="252" actId="14100"/>
        <pc:sldMkLst>
          <pc:docMk/>
          <pc:sldMk cId="1861806920" sldId="406"/>
        </pc:sldMkLst>
        <pc:picChg chg="del">
          <ac:chgData name="Ruth Bosomworth" userId="6e6f17bc-7310-44fd-bedc-2be212f4634e" providerId="ADAL" clId="{35E33364-0E03-4499-A820-7BC43C767F6D}" dt="2020-08-19T21:59:12.857" v="249" actId="478"/>
          <ac:picMkLst>
            <pc:docMk/>
            <pc:sldMk cId="1861806920" sldId="406"/>
            <ac:picMk id="2" creationId="{66C840AB-B887-49BC-9186-786DA3DE5909}"/>
          </ac:picMkLst>
        </pc:picChg>
        <pc:picChg chg="add mod">
          <ac:chgData name="Ruth Bosomworth" userId="6e6f17bc-7310-44fd-bedc-2be212f4634e" providerId="ADAL" clId="{35E33364-0E03-4499-A820-7BC43C767F6D}" dt="2020-08-19T21:59:51.819" v="252" actId="14100"/>
          <ac:picMkLst>
            <pc:docMk/>
            <pc:sldMk cId="1861806920" sldId="406"/>
            <ac:picMk id="3" creationId="{061DB493-3B2A-4121-BAA9-B973B9DFCA50}"/>
          </ac:picMkLst>
        </pc:picChg>
      </pc:sldChg>
      <pc:sldChg chg="addSp modSp add mod">
        <pc:chgData name="Ruth Bosomworth" userId="6e6f17bc-7310-44fd-bedc-2be212f4634e" providerId="ADAL" clId="{35E33364-0E03-4499-A820-7BC43C767F6D}" dt="2020-08-19T21:36:31.953" v="133" actId="1076"/>
        <pc:sldMkLst>
          <pc:docMk/>
          <pc:sldMk cId="2819207374" sldId="407"/>
        </pc:sldMkLst>
        <pc:spChg chg="add mod">
          <ac:chgData name="Ruth Bosomworth" userId="6e6f17bc-7310-44fd-bedc-2be212f4634e" providerId="ADAL" clId="{35E33364-0E03-4499-A820-7BC43C767F6D}" dt="2020-08-19T21:36:31.953" v="133" actId="1076"/>
          <ac:spMkLst>
            <pc:docMk/>
            <pc:sldMk cId="2819207374" sldId="407"/>
            <ac:spMk id="3" creationId="{597E1FBA-B934-490E-BC9E-B2E8232FD25C}"/>
          </ac:spMkLst>
        </pc:spChg>
      </pc:sldChg>
      <pc:sldChg chg="addSp modSp add mod">
        <pc:chgData name="Ruth Bosomworth" userId="6e6f17bc-7310-44fd-bedc-2be212f4634e" providerId="ADAL" clId="{35E33364-0E03-4499-A820-7BC43C767F6D}" dt="2020-08-19T21:35:17.291" v="123" actId="1076"/>
        <pc:sldMkLst>
          <pc:docMk/>
          <pc:sldMk cId="3924600627" sldId="408"/>
        </pc:sldMkLst>
        <pc:spChg chg="add mod">
          <ac:chgData name="Ruth Bosomworth" userId="6e6f17bc-7310-44fd-bedc-2be212f4634e" providerId="ADAL" clId="{35E33364-0E03-4499-A820-7BC43C767F6D}" dt="2020-08-19T21:34:32.375" v="118" actId="1076"/>
          <ac:spMkLst>
            <pc:docMk/>
            <pc:sldMk cId="3924600627" sldId="408"/>
            <ac:spMk id="8" creationId="{AEDF9C94-15F0-4EC7-8AC1-2481916A3BFA}"/>
          </ac:spMkLst>
        </pc:spChg>
        <pc:spChg chg="add mod">
          <ac:chgData name="Ruth Bosomworth" userId="6e6f17bc-7310-44fd-bedc-2be212f4634e" providerId="ADAL" clId="{35E33364-0E03-4499-A820-7BC43C767F6D}" dt="2020-08-19T21:35:17.291" v="123" actId="1076"/>
          <ac:spMkLst>
            <pc:docMk/>
            <pc:sldMk cId="3924600627" sldId="408"/>
            <ac:spMk id="11" creationId="{3E92C344-F177-487A-9359-9D8D832E32B4}"/>
          </ac:spMkLst>
        </pc:spChg>
        <pc:picChg chg="add mod">
          <ac:chgData name="Ruth Bosomworth" userId="6e6f17bc-7310-44fd-bedc-2be212f4634e" providerId="ADAL" clId="{35E33364-0E03-4499-A820-7BC43C767F6D}" dt="2020-08-19T21:34:43.377" v="120" actId="1076"/>
          <ac:picMkLst>
            <pc:docMk/>
            <pc:sldMk cId="3924600627" sldId="408"/>
            <ac:picMk id="7" creationId="{30C36FEE-D8DA-4CA2-BAFE-CB6DE08A2789}"/>
          </ac:picMkLst>
        </pc:picChg>
      </pc:sldChg>
      <pc:sldChg chg="addSp modSp add mod">
        <pc:chgData name="Ruth Bosomworth" userId="6e6f17bc-7310-44fd-bedc-2be212f4634e" providerId="ADAL" clId="{35E33364-0E03-4499-A820-7BC43C767F6D}" dt="2020-08-19T21:33:02.015" v="112" actId="122"/>
        <pc:sldMkLst>
          <pc:docMk/>
          <pc:sldMk cId="3387958682" sldId="409"/>
        </pc:sldMkLst>
        <pc:spChg chg="add mod">
          <ac:chgData name="Ruth Bosomworth" userId="6e6f17bc-7310-44fd-bedc-2be212f4634e" providerId="ADAL" clId="{35E33364-0E03-4499-A820-7BC43C767F6D}" dt="2020-08-19T21:33:02.015" v="112" actId="122"/>
          <ac:spMkLst>
            <pc:docMk/>
            <pc:sldMk cId="3387958682" sldId="409"/>
            <ac:spMk id="3" creationId="{8B361DF6-E239-4321-946D-64DBA4895455}"/>
          </ac:spMkLst>
        </pc:spChg>
      </pc:sldChg>
      <pc:sldChg chg="addSp delSp modSp add mod">
        <pc:chgData name="Ruth Bosomworth" userId="6e6f17bc-7310-44fd-bedc-2be212f4634e" providerId="ADAL" clId="{35E33364-0E03-4499-A820-7BC43C767F6D}" dt="2020-08-19T21:42:45.227" v="158" actId="1076"/>
        <pc:sldMkLst>
          <pc:docMk/>
          <pc:sldMk cId="585014574" sldId="410"/>
        </pc:sldMkLst>
        <pc:spChg chg="del">
          <ac:chgData name="Ruth Bosomworth" userId="6e6f17bc-7310-44fd-bedc-2be212f4634e" providerId="ADAL" clId="{35E33364-0E03-4499-A820-7BC43C767F6D}" dt="2020-08-19T21:40:17.633" v="145" actId="478"/>
          <ac:spMkLst>
            <pc:docMk/>
            <pc:sldMk cId="585014574" sldId="410"/>
            <ac:spMk id="7" creationId="{76D7A70E-F143-4E87-8235-93DFF4ADF51E}"/>
          </ac:spMkLst>
        </pc:spChg>
        <pc:spChg chg="add mod">
          <ac:chgData name="Ruth Bosomworth" userId="6e6f17bc-7310-44fd-bedc-2be212f4634e" providerId="ADAL" clId="{35E33364-0E03-4499-A820-7BC43C767F6D}" dt="2020-08-19T21:42:45.227" v="158" actId="1076"/>
          <ac:spMkLst>
            <pc:docMk/>
            <pc:sldMk cId="585014574" sldId="410"/>
            <ac:spMk id="10" creationId="{5BE48F5F-EE4B-4800-9B96-405E1BF76054}"/>
          </ac:spMkLst>
        </pc:spChg>
        <pc:spChg chg="add mod">
          <ac:chgData name="Ruth Bosomworth" userId="6e6f17bc-7310-44fd-bedc-2be212f4634e" providerId="ADAL" clId="{35E33364-0E03-4499-A820-7BC43C767F6D}" dt="2020-08-19T21:42:38.908" v="157" actId="1076"/>
          <ac:spMkLst>
            <pc:docMk/>
            <pc:sldMk cId="585014574" sldId="410"/>
            <ac:spMk id="13" creationId="{E07D61E2-CAEA-4914-A926-56FB2964D997}"/>
          </ac:spMkLst>
        </pc:spChg>
        <pc:picChg chg="add mod">
          <ac:chgData name="Ruth Bosomworth" userId="6e6f17bc-7310-44fd-bedc-2be212f4634e" providerId="ADAL" clId="{35E33364-0E03-4499-A820-7BC43C767F6D}" dt="2020-08-19T21:42:12.490" v="155" actId="1076"/>
          <ac:picMkLst>
            <pc:docMk/>
            <pc:sldMk cId="585014574" sldId="410"/>
            <ac:picMk id="3" creationId="{DFA113F7-AFFD-4FA1-94EF-4B1295F06BA4}"/>
          </ac:picMkLst>
        </pc:picChg>
      </pc:sldChg>
      <pc:sldChg chg="addSp modSp add mod">
        <pc:chgData name="Ruth Bosomworth" userId="6e6f17bc-7310-44fd-bedc-2be212f4634e" providerId="ADAL" clId="{35E33364-0E03-4499-A820-7BC43C767F6D}" dt="2020-08-19T21:44:51.467" v="171" actId="1076"/>
        <pc:sldMkLst>
          <pc:docMk/>
          <pc:sldMk cId="159466350" sldId="411"/>
        </pc:sldMkLst>
        <pc:spChg chg="add mod">
          <ac:chgData name="Ruth Bosomworth" userId="6e6f17bc-7310-44fd-bedc-2be212f4634e" providerId="ADAL" clId="{35E33364-0E03-4499-A820-7BC43C767F6D}" dt="2020-08-19T21:43:37.653" v="163" actId="1076"/>
          <ac:spMkLst>
            <pc:docMk/>
            <pc:sldMk cId="159466350" sldId="411"/>
            <ac:spMk id="3" creationId="{CDC7536F-B255-4E0E-98D2-AD78B11C7DAC}"/>
          </ac:spMkLst>
        </pc:spChg>
        <pc:spChg chg="add mod">
          <ac:chgData name="Ruth Bosomworth" userId="6e6f17bc-7310-44fd-bedc-2be212f4634e" providerId="ADAL" clId="{35E33364-0E03-4499-A820-7BC43C767F6D}" dt="2020-08-19T21:44:51.467" v="171" actId="1076"/>
          <ac:spMkLst>
            <pc:docMk/>
            <pc:sldMk cId="159466350" sldId="411"/>
            <ac:spMk id="11" creationId="{BF90A898-BB98-4EB6-A9AF-F869273559A7}"/>
          </ac:spMkLst>
        </pc:spChg>
        <pc:picChg chg="add mod">
          <ac:chgData name="Ruth Bosomworth" userId="6e6f17bc-7310-44fd-bedc-2be212f4634e" providerId="ADAL" clId="{35E33364-0E03-4499-A820-7BC43C767F6D}" dt="2020-08-19T21:44:21.603" v="169" actId="1076"/>
          <ac:picMkLst>
            <pc:docMk/>
            <pc:sldMk cId="159466350" sldId="411"/>
            <ac:picMk id="10" creationId="{8C37152E-D005-4352-9BA1-1C1B752388B6}"/>
          </ac:picMkLst>
        </pc:picChg>
      </pc:sldChg>
      <pc:sldChg chg="addSp modSp add mod">
        <pc:chgData name="Ruth Bosomworth" userId="6e6f17bc-7310-44fd-bedc-2be212f4634e" providerId="ADAL" clId="{35E33364-0E03-4499-A820-7BC43C767F6D}" dt="2020-08-19T21:47:04.504" v="187" actId="14100"/>
        <pc:sldMkLst>
          <pc:docMk/>
          <pc:sldMk cId="3252108482" sldId="412"/>
        </pc:sldMkLst>
        <pc:spChg chg="add mod">
          <ac:chgData name="Ruth Bosomworth" userId="6e6f17bc-7310-44fd-bedc-2be212f4634e" providerId="ADAL" clId="{35E33364-0E03-4499-A820-7BC43C767F6D}" dt="2020-08-19T21:46:40.081" v="182" actId="1076"/>
          <ac:spMkLst>
            <pc:docMk/>
            <pc:sldMk cId="3252108482" sldId="412"/>
            <ac:spMk id="3" creationId="{9D2DDC2F-A692-4558-8D99-992F21E4F83B}"/>
          </ac:spMkLst>
        </pc:spChg>
        <pc:spChg chg="add mod">
          <ac:chgData name="Ruth Bosomworth" userId="6e6f17bc-7310-44fd-bedc-2be212f4634e" providerId="ADAL" clId="{35E33364-0E03-4499-A820-7BC43C767F6D}" dt="2020-08-19T21:47:04.504" v="187" actId="14100"/>
          <ac:spMkLst>
            <pc:docMk/>
            <pc:sldMk cId="3252108482" sldId="412"/>
            <ac:spMk id="9" creationId="{4C754671-4AD4-4FB4-952A-CFA79C9B3314}"/>
          </ac:spMkLst>
        </pc:spChg>
      </pc:sldChg>
      <pc:sldChg chg="addSp modSp add mod">
        <pc:chgData name="Ruth Bosomworth" userId="6e6f17bc-7310-44fd-bedc-2be212f4634e" providerId="ADAL" clId="{35E33364-0E03-4499-A820-7BC43C767F6D}" dt="2020-08-19T21:54:17.694" v="225" actId="1076"/>
        <pc:sldMkLst>
          <pc:docMk/>
          <pc:sldMk cId="689684467" sldId="413"/>
        </pc:sldMkLst>
        <pc:spChg chg="add mod">
          <ac:chgData name="Ruth Bosomworth" userId="6e6f17bc-7310-44fd-bedc-2be212f4634e" providerId="ADAL" clId="{35E33364-0E03-4499-A820-7BC43C767F6D}" dt="2020-08-19T21:54:17.694" v="225" actId="1076"/>
          <ac:spMkLst>
            <pc:docMk/>
            <pc:sldMk cId="689684467" sldId="413"/>
            <ac:spMk id="3" creationId="{5DDD9924-4973-44C6-A01E-59D261FF5A37}"/>
          </ac:spMkLst>
        </pc:spChg>
        <pc:spChg chg="add mod">
          <ac:chgData name="Ruth Bosomworth" userId="6e6f17bc-7310-44fd-bedc-2be212f4634e" providerId="ADAL" clId="{35E33364-0E03-4499-A820-7BC43C767F6D}" dt="2020-08-19T21:54:13.709" v="224" actId="1076"/>
          <ac:spMkLst>
            <pc:docMk/>
            <pc:sldMk cId="689684467" sldId="413"/>
            <ac:spMk id="9" creationId="{EEB42CFE-C030-4401-9109-A062FCAD64EF}"/>
          </ac:spMkLst>
        </pc:spChg>
      </pc:sldChg>
      <pc:sldChg chg="addSp modSp add mod">
        <pc:chgData name="Ruth Bosomworth" userId="6e6f17bc-7310-44fd-bedc-2be212f4634e" providerId="ADAL" clId="{35E33364-0E03-4499-A820-7BC43C767F6D}" dt="2020-08-19T21:56:22.068" v="239" actId="1076"/>
        <pc:sldMkLst>
          <pc:docMk/>
          <pc:sldMk cId="2800330017" sldId="414"/>
        </pc:sldMkLst>
        <pc:spChg chg="add mod">
          <ac:chgData name="Ruth Bosomworth" userId="6e6f17bc-7310-44fd-bedc-2be212f4634e" providerId="ADAL" clId="{35E33364-0E03-4499-A820-7BC43C767F6D}" dt="2020-08-19T21:55:37.395" v="233" actId="1076"/>
          <ac:spMkLst>
            <pc:docMk/>
            <pc:sldMk cId="2800330017" sldId="414"/>
            <ac:spMk id="9" creationId="{1155E364-2C1C-4772-9276-342B1F488047}"/>
          </ac:spMkLst>
        </pc:spChg>
        <pc:spChg chg="add mod">
          <ac:chgData name="Ruth Bosomworth" userId="6e6f17bc-7310-44fd-bedc-2be212f4634e" providerId="ADAL" clId="{35E33364-0E03-4499-A820-7BC43C767F6D}" dt="2020-08-19T21:56:22.068" v="239" actId="1076"/>
          <ac:spMkLst>
            <pc:docMk/>
            <pc:sldMk cId="2800330017" sldId="414"/>
            <ac:spMk id="12" creationId="{3BD4E39B-E7D0-4005-A6E8-9B3625A6186A}"/>
          </ac:spMkLst>
        </pc:spChg>
        <pc:picChg chg="add mod">
          <ac:chgData name="Ruth Bosomworth" userId="6e6f17bc-7310-44fd-bedc-2be212f4634e" providerId="ADAL" clId="{35E33364-0E03-4499-A820-7BC43C767F6D}" dt="2020-08-19T21:55:41.105" v="234" actId="1076"/>
          <ac:picMkLst>
            <pc:docMk/>
            <pc:sldMk cId="2800330017" sldId="414"/>
            <ac:picMk id="3" creationId="{B9F8A3E3-AEE2-4BB8-ABCB-D71FB924CA1A}"/>
          </ac:picMkLst>
        </pc:picChg>
      </pc:sldChg>
      <pc:sldChg chg="addSp modSp add mod">
        <pc:chgData name="Ruth Bosomworth" userId="6e6f17bc-7310-44fd-bedc-2be212f4634e" providerId="ADAL" clId="{35E33364-0E03-4499-A820-7BC43C767F6D}" dt="2020-08-19T21:56:56.816" v="243" actId="1076"/>
        <pc:sldMkLst>
          <pc:docMk/>
          <pc:sldMk cId="4015095458" sldId="415"/>
        </pc:sldMkLst>
        <pc:spChg chg="add mod">
          <ac:chgData name="Ruth Bosomworth" userId="6e6f17bc-7310-44fd-bedc-2be212f4634e" providerId="ADAL" clId="{35E33364-0E03-4499-A820-7BC43C767F6D}" dt="2020-08-19T21:56:56.816" v="243" actId="1076"/>
          <ac:spMkLst>
            <pc:docMk/>
            <pc:sldMk cId="4015095458" sldId="415"/>
            <ac:spMk id="3" creationId="{C5C5F90A-8E9E-4C21-8667-33869ED6D9A5}"/>
          </ac:spMkLst>
        </pc:spChg>
      </pc:sldChg>
      <pc:sldChg chg="addSp modSp new mod">
        <pc:chgData name="Ruth Bosomworth" userId="6e6f17bc-7310-44fd-bedc-2be212f4634e" providerId="ADAL" clId="{35E33364-0E03-4499-A820-7BC43C767F6D}" dt="2020-08-19T21:59:09.394" v="248" actId="14100"/>
        <pc:sldMkLst>
          <pc:docMk/>
          <pc:sldMk cId="2681797509" sldId="416"/>
        </pc:sldMkLst>
        <pc:picChg chg="add mod">
          <ac:chgData name="Ruth Bosomworth" userId="6e6f17bc-7310-44fd-bedc-2be212f4634e" providerId="ADAL" clId="{35E33364-0E03-4499-A820-7BC43C767F6D}" dt="2020-08-19T21:59:09.394" v="248" actId="14100"/>
          <ac:picMkLst>
            <pc:docMk/>
            <pc:sldMk cId="2681797509" sldId="416"/>
            <ac:picMk id="2" creationId="{A251DCFA-DEEE-4864-BBD8-DFA2637F4A97}"/>
          </ac:picMkLst>
        </pc:picChg>
      </pc:sldChg>
    </pc:docChg>
  </pc:docChgLst>
  <pc:docChgLst>
    <pc:chgData name="Katie Harrison" userId="7646f04428f4a8c3" providerId="LiveId" clId="{46F3CD4B-BCBD-4419-8479-EAE52A9C70FF}"/>
    <pc:docChg chg="custSel modSld">
      <pc:chgData name="Katie Harrison" userId="7646f04428f4a8c3" providerId="LiveId" clId="{46F3CD4B-BCBD-4419-8479-EAE52A9C70FF}" dt="2019-09-10T11:49:35.783" v="158" actId="14100"/>
      <pc:docMkLst>
        <pc:docMk/>
      </pc:docMkLst>
      <pc:sldChg chg="addSp delSp modSp">
        <pc:chgData name="Katie Harrison" userId="7646f04428f4a8c3" providerId="LiveId" clId="{46F3CD4B-BCBD-4419-8479-EAE52A9C70FF}" dt="2019-09-10T11:49:35.783" v="158" actId="14100"/>
        <pc:sldMkLst>
          <pc:docMk/>
          <pc:sldMk cId="659468674" sldId="256"/>
        </pc:sldMkLst>
        <pc:picChg chg="add del mod">
          <ac:chgData name="Katie Harrison" userId="7646f04428f4a8c3" providerId="LiveId" clId="{46F3CD4B-BCBD-4419-8479-EAE52A9C70FF}" dt="2019-09-10T11:15:17.779" v="6" actId="478"/>
          <ac:picMkLst>
            <pc:docMk/>
            <pc:sldMk cId="659468674" sldId="256"/>
            <ac:picMk id="3" creationId="{D7AE28F1-119F-4F48-A2E2-01D51B2DFF0D}"/>
          </ac:picMkLst>
        </pc:picChg>
        <pc:picChg chg="del">
          <ac:chgData name="Katie Harrison" userId="7646f04428f4a8c3" providerId="LiveId" clId="{46F3CD4B-BCBD-4419-8479-EAE52A9C70FF}" dt="2019-09-10T11:14:38.983" v="0" actId="478"/>
          <ac:picMkLst>
            <pc:docMk/>
            <pc:sldMk cId="659468674" sldId="256"/>
            <ac:picMk id="4" creationId="{758C7B45-CAB7-4F61-9590-48B520BB9802}"/>
          </ac:picMkLst>
        </pc:picChg>
        <pc:picChg chg="add mod">
          <ac:chgData name="Katie Harrison" userId="7646f04428f4a8c3" providerId="LiveId" clId="{46F3CD4B-BCBD-4419-8479-EAE52A9C70FF}" dt="2019-09-10T11:49:35.783" v="158" actId="14100"/>
          <ac:picMkLst>
            <pc:docMk/>
            <pc:sldMk cId="659468674" sldId="256"/>
            <ac:picMk id="6" creationId="{B42B3C06-86AD-404C-B680-4C8C255B123C}"/>
          </ac:picMkLst>
        </pc:picChg>
      </pc:sldChg>
      <pc:sldChg chg="addSp delSp modSp">
        <pc:chgData name="Katie Harrison" userId="7646f04428f4a8c3" providerId="LiveId" clId="{46F3CD4B-BCBD-4419-8479-EAE52A9C70FF}" dt="2019-09-10T11:19:35.019" v="121" actId="14100"/>
        <pc:sldMkLst>
          <pc:docMk/>
          <pc:sldMk cId="3476934783" sldId="263"/>
        </pc:sldMkLst>
        <pc:picChg chg="add mod">
          <ac:chgData name="Katie Harrison" userId="7646f04428f4a8c3" providerId="LiveId" clId="{46F3CD4B-BCBD-4419-8479-EAE52A9C70FF}" dt="2019-09-10T11:19:35.019" v="121" actId="14100"/>
          <ac:picMkLst>
            <pc:docMk/>
            <pc:sldMk cId="3476934783" sldId="263"/>
            <ac:picMk id="2" creationId="{70FF2306-219D-4664-B29A-1B40BDF161EB}"/>
          </ac:picMkLst>
        </pc:picChg>
        <pc:picChg chg="del">
          <ac:chgData name="Katie Harrison" userId="7646f04428f4a8c3" providerId="LiveId" clId="{46F3CD4B-BCBD-4419-8479-EAE52A9C70FF}" dt="2019-09-10T11:19:06.819" v="118" actId="478"/>
          <ac:picMkLst>
            <pc:docMk/>
            <pc:sldMk cId="3476934783" sldId="263"/>
            <ac:picMk id="4" creationId="{F000A8EE-02C5-4205-B185-3CD700BB061B}"/>
          </ac:picMkLst>
        </pc:picChg>
      </pc:sldChg>
      <pc:sldChg chg="addSp delSp modSp">
        <pc:chgData name="Katie Harrison" userId="7646f04428f4a8c3" providerId="LiveId" clId="{46F3CD4B-BCBD-4419-8479-EAE52A9C70FF}" dt="2019-09-10T11:21:41.541" v="129" actId="14100"/>
        <pc:sldMkLst>
          <pc:docMk/>
          <pc:sldMk cId="2876985536" sldId="264"/>
        </pc:sldMkLst>
        <pc:picChg chg="del">
          <ac:chgData name="Katie Harrison" userId="7646f04428f4a8c3" providerId="LiveId" clId="{46F3CD4B-BCBD-4419-8479-EAE52A9C70FF}" dt="2019-09-10T11:21:11.406" v="123" actId="478"/>
          <ac:picMkLst>
            <pc:docMk/>
            <pc:sldMk cId="2876985536" sldId="264"/>
            <ac:picMk id="2" creationId="{973D8A5B-3706-410B-8919-AADADCA1743E}"/>
          </ac:picMkLst>
        </pc:picChg>
        <pc:picChg chg="del">
          <ac:chgData name="Katie Harrison" userId="7646f04428f4a8c3" providerId="LiveId" clId="{46F3CD4B-BCBD-4419-8479-EAE52A9C70FF}" dt="2019-09-10T11:21:09.406" v="122" actId="478"/>
          <ac:picMkLst>
            <pc:docMk/>
            <pc:sldMk cId="2876985536" sldId="264"/>
            <ac:picMk id="3" creationId="{1491E7C2-4344-454D-A0F7-6FDA0F08361D}"/>
          </ac:picMkLst>
        </pc:picChg>
        <pc:picChg chg="add mod">
          <ac:chgData name="Katie Harrison" userId="7646f04428f4a8c3" providerId="LiveId" clId="{46F3CD4B-BCBD-4419-8479-EAE52A9C70FF}" dt="2019-09-10T11:21:41.541" v="129" actId="14100"/>
          <ac:picMkLst>
            <pc:docMk/>
            <pc:sldMk cId="2876985536" sldId="264"/>
            <ac:picMk id="4" creationId="{1A1D533B-122A-4A4F-9961-C2276CE73900}"/>
          </ac:picMkLst>
        </pc:picChg>
      </pc:sldChg>
      <pc:sldChg chg="addSp delSp modSp">
        <pc:chgData name="Katie Harrison" userId="7646f04428f4a8c3" providerId="LiveId" clId="{46F3CD4B-BCBD-4419-8479-EAE52A9C70FF}" dt="2019-09-10T11:19:04.028" v="117" actId="14100"/>
        <pc:sldMkLst>
          <pc:docMk/>
          <pc:sldMk cId="2725769990" sldId="276"/>
        </pc:sldMkLst>
        <pc:picChg chg="del">
          <ac:chgData name="Katie Harrison" userId="7646f04428f4a8c3" providerId="LiveId" clId="{46F3CD4B-BCBD-4419-8479-EAE52A9C70FF}" dt="2019-09-10T11:18:57.059" v="114" actId="478"/>
          <ac:picMkLst>
            <pc:docMk/>
            <pc:sldMk cId="2725769990" sldId="276"/>
            <ac:picMk id="2" creationId="{411450F8-8892-4AB6-8A0D-B704424458D1}"/>
          </ac:picMkLst>
        </pc:picChg>
        <pc:picChg chg="add mod">
          <ac:chgData name="Katie Harrison" userId="7646f04428f4a8c3" providerId="LiveId" clId="{46F3CD4B-BCBD-4419-8479-EAE52A9C70FF}" dt="2019-09-10T11:19:04.028" v="117" actId="14100"/>
          <ac:picMkLst>
            <pc:docMk/>
            <pc:sldMk cId="2725769990" sldId="276"/>
            <ac:picMk id="3" creationId="{C2AA5E05-A33D-4DA9-96B1-343246A7F70E}"/>
          </ac:picMkLst>
        </pc:picChg>
      </pc:sldChg>
      <pc:sldChg chg="addSp delSp modSp">
        <pc:chgData name="Katie Harrison" userId="7646f04428f4a8c3" providerId="LiveId" clId="{46F3CD4B-BCBD-4419-8479-EAE52A9C70FF}" dt="2019-09-10T11:22:11.801" v="134" actId="14100"/>
        <pc:sldMkLst>
          <pc:docMk/>
          <pc:sldMk cId="1840617628" sldId="279"/>
        </pc:sldMkLst>
        <pc:picChg chg="del">
          <ac:chgData name="Katie Harrison" userId="7646f04428f4a8c3" providerId="LiveId" clId="{46F3CD4B-BCBD-4419-8479-EAE52A9C70FF}" dt="2019-09-10T11:21:44.980" v="130" actId="478"/>
          <ac:picMkLst>
            <pc:docMk/>
            <pc:sldMk cId="1840617628" sldId="279"/>
            <ac:picMk id="2" creationId="{2A9E1F31-EF79-49C0-AE96-160521E59873}"/>
          </ac:picMkLst>
        </pc:picChg>
        <pc:picChg chg="add mod">
          <ac:chgData name="Katie Harrison" userId="7646f04428f4a8c3" providerId="LiveId" clId="{46F3CD4B-BCBD-4419-8479-EAE52A9C70FF}" dt="2019-09-10T11:22:11.801" v="134" actId="14100"/>
          <ac:picMkLst>
            <pc:docMk/>
            <pc:sldMk cId="1840617628" sldId="279"/>
            <ac:picMk id="3" creationId="{2DC6D4E1-CBDC-4EE7-8F7F-AD93A97B76E3}"/>
          </ac:picMkLst>
        </pc:picChg>
      </pc:sldChg>
      <pc:sldChg chg="modSp">
        <pc:chgData name="Katie Harrison" userId="7646f04428f4a8c3" providerId="LiveId" clId="{46F3CD4B-BCBD-4419-8479-EAE52A9C70FF}" dt="2019-09-10T11:17:49.957" v="113" actId="20577"/>
        <pc:sldMkLst>
          <pc:docMk/>
          <pc:sldMk cId="737016717" sldId="281"/>
        </pc:sldMkLst>
        <pc:spChg chg="mod">
          <ac:chgData name="Katie Harrison" userId="7646f04428f4a8c3" providerId="LiveId" clId="{46F3CD4B-BCBD-4419-8479-EAE52A9C70FF}" dt="2019-09-10T11:16:37.794" v="11" actId="255"/>
          <ac:spMkLst>
            <pc:docMk/>
            <pc:sldMk cId="737016717" sldId="281"/>
            <ac:spMk id="2" creationId="{8BF8FF3A-CCB6-4C00-BE1D-69C19DDF1840}"/>
          </ac:spMkLst>
        </pc:spChg>
        <pc:spChg chg="mod">
          <ac:chgData name="Katie Harrison" userId="7646f04428f4a8c3" providerId="LiveId" clId="{46F3CD4B-BCBD-4419-8479-EAE52A9C70FF}" dt="2019-09-10T11:17:49.957" v="113" actId="20577"/>
          <ac:spMkLst>
            <pc:docMk/>
            <pc:sldMk cId="737016717" sldId="281"/>
            <ac:spMk id="3" creationId="{0A279344-BE91-4FEB-84A7-F20B8103DEB4}"/>
          </ac:spMkLst>
        </pc:spChg>
      </pc:sldChg>
      <pc:sldChg chg="modSp">
        <pc:chgData name="Katie Harrison" userId="7646f04428f4a8c3" providerId="LiveId" clId="{46F3CD4B-BCBD-4419-8479-EAE52A9C70FF}" dt="2019-09-10T11:23:23.649" v="136" actId="255"/>
        <pc:sldMkLst>
          <pc:docMk/>
          <pc:sldMk cId="2278883916" sldId="283"/>
        </pc:sldMkLst>
        <pc:spChg chg="mod">
          <ac:chgData name="Katie Harrison" userId="7646f04428f4a8c3" providerId="LiveId" clId="{46F3CD4B-BCBD-4419-8479-EAE52A9C70FF}" dt="2019-09-10T11:23:23.649" v="136" actId="255"/>
          <ac:spMkLst>
            <pc:docMk/>
            <pc:sldMk cId="2278883916" sldId="283"/>
            <ac:spMk id="4" creationId="{2CBEBA27-10EA-4585-8B3F-C2B40A9B643D}"/>
          </ac:spMkLst>
        </pc:spChg>
      </pc:sldChg>
      <pc:sldChg chg="modSp">
        <pc:chgData name="Katie Harrison" userId="7646f04428f4a8c3" providerId="LiveId" clId="{46F3CD4B-BCBD-4419-8479-EAE52A9C70FF}" dt="2019-09-10T11:25:42.747" v="156" actId="207"/>
        <pc:sldMkLst>
          <pc:docMk/>
          <pc:sldMk cId="766568778" sldId="285"/>
        </pc:sldMkLst>
        <pc:spChg chg="mod">
          <ac:chgData name="Katie Harrison" userId="7646f04428f4a8c3" providerId="LiveId" clId="{46F3CD4B-BCBD-4419-8479-EAE52A9C70FF}" dt="2019-09-10T11:25:42.747" v="156" actId="207"/>
          <ac:spMkLst>
            <pc:docMk/>
            <pc:sldMk cId="766568778" sldId="285"/>
            <ac:spMk id="2" creationId="{1773A2B5-C057-470B-9AA6-15816843A142}"/>
          </ac:spMkLst>
        </pc:spChg>
      </pc:sldChg>
    </pc:docChg>
  </pc:docChgLst>
  <pc:docChgLst>
    <pc:chgData name="Katie Harrison" userId="7646f04428f4a8c3" providerId="LiveId" clId="{854324C7-B008-4D18-AC37-B6C778542313}"/>
    <pc:docChg chg="undo custSel mod addSld delSld modSld">
      <pc:chgData name="Katie Harrison" userId="7646f04428f4a8c3" providerId="LiveId" clId="{854324C7-B008-4D18-AC37-B6C778542313}" dt="2020-04-14T15:15:48.858" v="340" actId="20577"/>
      <pc:docMkLst>
        <pc:docMk/>
      </pc:docMkLst>
      <pc:sldChg chg="modSp mod">
        <pc:chgData name="Katie Harrison" userId="7646f04428f4a8c3" providerId="LiveId" clId="{854324C7-B008-4D18-AC37-B6C778542313}" dt="2020-04-14T14:51:11.240" v="150" actId="20577"/>
        <pc:sldMkLst>
          <pc:docMk/>
          <pc:sldMk cId="1514167895" sldId="277"/>
        </pc:sldMkLst>
        <pc:spChg chg="mod">
          <ac:chgData name="Katie Harrison" userId="7646f04428f4a8c3" providerId="LiveId" clId="{854324C7-B008-4D18-AC37-B6C778542313}" dt="2020-04-14T14:50:45.171" v="108" actId="20577"/>
          <ac:spMkLst>
            <pc:docMk/>
            <pc:sldMk cId="1514167895" sldId="277"/>
            <ac:spMk id="2" creationId="{8BF8FF3A-CCB6-4C00-BE1D-69C19DDF1840}"/>
          </ac:spMkLst>
        </pc:spChg>
        <pc:spChg chg="mod">
          <ac:chgData name="Katie Harrison" userId="7646f04428f4a8c3" providerId="LiveId" clId="{854324C7-B008-4D18-AC37-B6C778542313}" dt="2020-04-14T14:51:11.240" v="150" actId="20577"/>
          <ac:spMkLst>
            <pc:docMk/>
            <pc:sldMk cId="1514167895" sldId="277"/>
            <ac:spMk id="3" creationId="{0A279344-BE91-4FEB-84A7-F20B8103DEB4}"/>
          </ac:spMkLst>
        </pc:spChg>
      </pc:sldChg>
      <pc:sldChg chg="modSp mod">
        <pc:chgData name="Katie Harrison" userId="7646f04428f4a8c3" providerId="LiveId" clId="{854324C7-B008-4D18-AC37-B6C778542313}" dt="2020-04-14T15:12:39.893" v="317" actId="255"/>
        <pc:sldMkLst>
          <pc:docMk/>
          <pc:sldMk cId="2278883916" sldId="283"/>
        </pc:sldMkLst>
        <pc:spChg chg="mod">
          <ac:chgData name="Katie Harrison" userId="7646f04428f4a8c3" providerId="LiveId" clId="{854324C7-B008-4D18-AC37-B6C778542313}" dt="2020-04-14T15:12:39.893" v="317" actId="255"/>
          <ac:spMkLst>
            <pc:docMk/>
            <pc:sldMk cId="2278883916" sldId="283"/>
            <ac:spMk id="5" creationId="{B0F095B9-7B81-4C55-8891-C08AD7047FF2}"/>
          </ac:spMkLst>
        </pc:spChg>
      </pc:sldChg>
      <pc:sldChg chg="modSp mod">
        <pc:chgData name="Katie Harrison" userId="7646f04428f4a8c3" providerId="LiveId" clId="{854324C7-B008-4D18-AC37-B6C778542313}" dt="2020-04-14T15:15:48.858" v="340" actId="20577"/>
        <pc:sldMkLst>
          <pc:docMk/>
          <pc:sldMk cId="766568778" sldId="285"/>
        </pc:sldMkLst>
        <pc:spChg chg="mod">
          <ac:chgData name="Katie Harrison" userId="7646f04428f4a8c3" providerId="LiveId" clId="{854324C7-B008-4D18-AC37-B6C778542313}" dt="2020-04-14T15:15:48.858" v="340" actId="20577"/>
          <ac:spMkLst>
            <pc:docMk/>
            <pc:sldMk cId="766568778" sldId="285"/>
            <ac:spMk id="2" creationId="{1773A2B5-C057-470B-9AA6-15816843A142}"/>
          </ac:spMkLst>
        </pc:spChg>
      </pc:sldChg>
      <pc:sldChg chg="addSp delSp modSp mod">
        <pc:chgData name="Katie Harrison" userId="7646f04428f4a8c3" providerId="LiveId" clId="{854324C7-B008-4D18-AC37-B6C778542313}" dt="2020-04-14T14:37:13.910" v="10" actId="14100"/>
        <pc:sldMkLst>
          <pc:docMk/>
          <pc:sldMk cId="2360800188" sldId="292"/>
        </pc:sldMkLst>
        <pc:picChg chg="del">
          <ac:chgData name="Katie Harrison" userId="7646f04428f4a8c3" providerId="LiveId" clId="{854324C7-B008-4D18-AC37-B6C778542313}" dt="2020-04-14T14:36:31.561" v="0" actId="478"/>
          <ac:picMkLst>
            <pc:docMk/>
            <pc:sldMk cId="2360800188" sldId="292"/>
            <ac:picMk id="3" creationId="{08FA1089-BDF1-4BB7-8A61-B3CFE45BD8A4}"/>
          </ac:picMkLst>
        </pc:picChg>
        <pc:picChg chg="add mod">
          <ac:chgData name="Katie Harrison" userId="7646f04428f4a8c3" providerId="LiveId" clId="{854324C7-B008-4D18-AC37-B6C778542313}" dt="2020-04-14T14:37:13.910" v="10" actId="14100"/>
          <ac:picMkLst>
            <pc:docMk/>
            <pc:sldMk cId="2360800188" sldId="292"/>
            <ac:picMk id="4" creationId="{2BE4DFAD-A2A6-4D25-9678-E139CDCA8742}"/>
          </ac:picMkLst>
        </pc:picChg>
      </pc:sldChg>
      <pc:sldChg chg="addSp delSp modSp mod">
        <pc:chgData name="Katie Harrison" userId="7646f04428f4a8c3" providerId="LiveId" clId="{854324C7-B008-4D18-AC37-B6C778542313}" dt="2020-04-14T14:47:10.306" v="73" actId="14100"/>
        <pc:sldMkLst>
          <pc:docMk/>
          <pc:sldMk cId="2135144602" sldId="299"/>
        </pc:sldMkLst>
        <pc:spChg chg="mod">
          <ac:chgData name="Katie Harrison" userId="7646f04428f4a8c3" providerId="LiveId" clId="{854324C7-B008-4D18-AC37-B6C778542313}" dt="2020-04-14T14:44:29.288" v="43"/>
          <ac:spMkLst>
            <pc:docMk/>
            <pc:sldMk cId="2135144602" sldId="299"/>
            <ac:spMk id="6" creationId="{C31DF43F-B660-4B01-86E8-7BF99AEFEDD2}"/>
          </ac:spMkLst>
        </pc:spChg>
        <pc:spChg chg="del">
          <ac:chgData name="Katie Harrison" userId="7646f04428f4a8c3" providerId="LiveId" clId="{854324C7-B008-4D18-AC37-B6C778542313}" dt="2020-04-14T14:44:43.532" v="47" actId="478"/>
          <ac:spMkLst>
            <pc:docMk/>
            <pc:sldMk cId="2135144602" sldId="299"/>
            <ac:spMk id="9" creationId="{4E848AA7-3646-433C-BDFE-6A1DA7D216FE}"/>
          </ac:spMkLst>
        </pc:spChg>
        <pc:spChg chg="del">
          <ac:chgData name="Katie Harrison" userId="7646f04428f4a8c3" providerId="LiveId" clId="{854324C7-B008-4D18-AC37-B6C778542313}" dt="2020-04-14T14:44:45.471" v="48" actId="478"/>
          <ac:spMkLst>
            <pc:docMk/>
            <pc:sldMk cId="2135144602" sldId="299"/>
            <ac:spMk id="10" creationId="{829202A2-119F-4444-B529-1057BACD50AA}"/>
          </ac:spMkLst>
        </pc:spChg>
        <pc:spChg chg="add mod">
          <ac:chgData name="Katie Harrison" userId="7646f04428f4a8c3" providerId="LiveId" clId="{854324C7-B008-4D18-AC37-B6C778542313}" dt="2020-04-14T14:47:04.021" v="72" actId="1076"/>
          <ac:spMkLst>
            <pc:docMk/>
            <pc:sldMk cId="2135144602" sldId="299"/>
            <ac:spMk id="11" creationId="{300BB811-AD70-4447-B5F6-895212368001}"/>
          </ac:spMkLst>
        </pc:spChg>
        <pc:picChg chg="add del">
          <ac:chgData name="Katie Harrison" userId="7646f04428f4a8c3" providerId="LiveId" clId="{854324C7-B008-4D18-AC37-B6C778542313}" dt="2020-04-14T14:44:39.844" v="46" actId="478"/>
          <ac:picMkLst>
            <pc:docMk/>
            <pc:sldMk cId="2135144602" sldId="299"/>
            <ac:picMk id="3" creationId="{DFA1361B-CD74-46BB-8407-9C53360BD9B0}"/>
          </ac:picMkLst>
        </pc:picChg>
        <pc:picChg chg="add mod">
          <ac:chgData name="Katie Harrison" userId="7646f04428f4a8c3" providerId="LiveId" clId="{854324C7-B008-4D18-AC37-B6C778542313}" dt="2020-04-14T14:47:10.306" v="73" actId="14100"/>
          <ac:picMkLst>
            <pc:docMk/>
            <pc:sldMk cId="2135144602" sldId="299"/>
            <ac:picMk id="12" creationId="{7682F794-B637-44E5-82E2-7938767543EF}"/>
          </ac:picMkLst>
        </pc:picChg>
      </pc:sldChg>
      <pc:sldChg chg="del">
        <pc:chgData name="Katie Harrison" userId="7646f04428f4a8c3" providerId="LiveId" clId="{854324C7-B008-4D18-AC37-B6C778542313}" dt="2020-04-14T15:03:46.255" v="232" actId="2696"/>
        <pc:sldMkLst>
          <pc:docMk/>
          <pc:sldMk cId="1473805420" sldId="306"/>
        </pc:sldMkLst>
      </pc:sldChg>
      <pc:sldChg chg="addSp delSp modSp mod">
        <pc:chgData name="Katie Harrison" userId="7646f04428f4a8c3" providerId="LiveId" clId="{854324C7-B008-4D18-AC37-B6C778542313}" dt="2020-04-14T14:56:33.818" v="174" actId="1076"/>
        <pc:sldMkLst>
          <pc:docMk/>
          <pc:sldMk cId="3467201219" sldId="314"/>
        </pc:sldMkLst>
        <pc:spChg chg="mod">
          <ac:chgData name="Katie Harrison" userId="7646f04428f4a8c3" providerId="LiveId" clId="{854324C7-B008-4D18-AC37-B6C778542313}" dt="2020-04-14T14:54:49.119" v="159"/>
          <ac:spMkLst>
            <pc:docMk/>
            <pc:sldMk cId="3467201219" sldId="314"/>
            <ac:spMk id="6" creationId="{C31DF43F-B660-4B01-86E8-7BF99AEFEDD2}"/>
          </ac:spMkLst>
        </pc:spChg>
        <pc:spChg chg="del">
          <ac:chgData name="Katie Harrison" userId="7646f04428f4a8c3" providerId="LiveId" clId="{854324C7-B008-4D18-AC37-B6C778542313}" dt="2020-04-14T14:54:03.869" v="156" actId="478"/>
          <ac:spMkLst>
            <pc:docMk/>
            <pc:sldMk cId="3467201219" sldId="314"/>
            <ac:spMk id="12" creationId="{86AC8F93-76D4-4DEC-AB75-8947DFE16F14}"/>
          </ac:spMkLst>
        </pc:spChg>
        <pc:spChg chg="del">
          <ac:chgData name="Katie Harrison" userId="7646f04428f4a8c3" providerId="LiveId" clId="{854324C7-B008-4D18-AC37-B6C778542313}" dt="2020-04-14T14:54:01.790" v="155" actId="478"/>
          <ac:spMkLst>
            <pc:docMk/>
            <pc:sldMk cId="3467201219" sldId="314"/>
            <ac:spMk id="13" creationId="{BD26BC3A-B78C-4786-8771-8ECBAB311527}"/>
          </ac:spMkLst>
        </pc:spChg>
        <pc:spChg chg="add mod">
          <ac:chgData name="Katie Harrison" userId="7646f04428f4a8c3" providerId="LiveId" clId="{854324C7-B008-4D18-AC37-B6C778542313}" dt="2020-04-14T14:56:33.818" v="174" actId="1076"/>
          <ac:spMkLst>
            <pc:docMk/>
            <pc:sldMk cId="3467201219" sldId="314"/>
            <ac:spMk id="14" creationId="{9997A1F0-11D2-4C55-980C-9773456FD289}"/>
          </ac:spMkLst>
        </pc:spChg>
        <pc:spChg chg="add mod">
          <ac:chgData name="Katie Harrison" userId="7646f04428f4a8c3" providerId="LiveId" clId="{854324C7-B008-4D18-AC37-B6C778542313}" dt="2020-04-14T14:56:19.407" v="172" actId="1076"/>
          <ac:spMkLst>
            <pc:docMk/>
            <pc:sldMk cId="3467201219" sldId="314"/>
            <ac:spMk id="15" creationId="{8843FD85-3D52-45FF-94DA-D9E512AC5BD5}"/>
          </ac:spMkLst>
        </pc:spChg>
        <pc:spChg chg="del">
          <ac:chgData name="Katie Harrison" userId="7646f04428f4a8c3" providerId="LiveId" clId="{854324C7-B008-4D18-AC37-B6C778542313}" dt="2020-04-14T14:53:49.842" v="152" actId="478"/>
          <ac:spMkLst>
            <pc:docMk/>
            <pc:sldMk cId="3467201219" sldId="314"/>
            <ac:spMk id="17" creationId="{EF39C84E-99F9-488B-8051-F47864B4C85D}"/>
          </ac:spMkLst>
        </pc:spChg>
        <pc:spChg chg="del">
          <ac:chgData name="Katie Harrison" userId="7646f04428f4a8c3" providerId="LiveId" clId="{854324C7-B008-4D18-AC37-B6C778542313}" dt="2020-04-14T14:53:59.399" v="154" actId="478"/>
          <ac:spMkLst>
            <pc:docMk/>
            <pc:sldMk cId="3467201219" sldId="314"/>
            <ac:spMk id="19" creationId="{500A18B2-956E-4FFF-BC9C-2FF4B6197470}"/>
          </ac:spMkLst>
        </pc:spChg>
        <pc:picChg chg="del">
          <ac:chgData name="Katie Harrison" userId="7646f04428f4a8c3" providerId="LiveId" clId="{854324C7-B008-4D18-AC37-B6C778542313}" dt="2020-04-14T14:53:44.215" v="151" actId="478"/>
          <ac:picMkLst>
            <pc:docMk/>
            <pc:sldMk cId="3467201219" sldId="314"/>
            <ac:picMk id="16" creationId="{5D31592E-4607-41C0-BBC3-8C0C17C9E518}"/>
          </ac:picMkLst>
        </pc:picChg>
        <pc:picChg chg="del">
          <ac:chgData name="Katie Harrison" userId="7646f04428f4a8c3" providerId="LiveId" clId="{854324C7-B008-4D18-AC37-B6C778542313}" dt="2020-04-14T14:53:56.211" v="153" actId="478"/>
          <ac:picMkLst>
            <pc:docMk/>
            <pc:sldMk cId="3467201219" sldId="314"/>
            <ac:picMk id="18" creationId="{F2157B9A-9CBE-4A50-A232-1CF92F365979}"/>
          </ac:picMkLst>
        </pc:picChg>
      </pc:sldChg>
      <pc:sldChg chg="del">
        <pc:chgData name="Katie Harrison" userId="7646f04428f4a8c3" providerId="LiveId" clId="{854324C7-B008-4D18-AC37-B6C778542313}" dt="2020-04-14T14:44:54.849" v="49" actId="2696"/>
        <pc:sldMkLst>
          <pc:docMk/>
          <pc:sldMk cId="2166323668" sldId="329"/>
        </pc:sldMkLst>
      </pc:sldChg>
      <pc:sldChg chg="del">
        <pc:chgData name="Katie Harrison" userId="7646f04428f4a8c3" providerId="LiveId" clId="{854324C7-B008-4D18-AC37-B6C778542313}" dt="2020-04-14T14:44:54.849" v="49" actId="2696"/>
        <pc:sldMkLst>
          <pc:docMk/>
          <pc:sldMk cId="4108214495" sldId="330"/>
        </pc:sldMkLst>
      </pc:sldChg>
      <pc:sldChg chg="del">
        <pc:chgData name="Katie Harrison" userId="7646f04428f4a8c3" providerId="LiveId" clId="{854324C7-B008-4D18-AC37-B6C778542313}" dt="2020-04-14T14:44:54.849" v="49" actId="2696"/>
        <pc:sldMkLst>
          <pc:docMk/>
          <pc:sldMk cId="652125103" sldId="331"/>
        </pc:sldMkLst>
      </pc:sldChg>
      <pc:sldChg chg="del">
        <pc:chgData name="Katie Harrison" userId="7646f04428f4a8c3" providerId="LiveId" clId="{854324C7-B008-4D18-AC37-B6C778542313}" dt="2020-04-14T14:54:14.768" v="157" actId="2696"/>
        <pc:sldMkLst>
          <pc:docMk/>
          <pc:sldMk cId="3322343788" sldId="332"/>
        </pc:sldMkLst>
      </pc:sldChg>
      <pc:sldChg chg="del">
        <pc:chgData name="Katie Harrison" userId="7646f04428f4a8c3" providerId="LiveId" clId="{854324C7-B008-4D18-AC37-B6C778542313}" dt="2020-04-14T14:54:14.768" v="157" actId="2696"/>
        <pc:sldMkLst>
          <pc:docMk/>
          <pc:sldMk cId="2562476262" sldId="333"/>
        </pc:sldMkLst>
      </pc:sldChg>
      <pc:sldChg chg="del">
        <pc:chgData name="Katie Harrison" userId="7646f04428f4a8c3" providerId="LiveId" clId="{854324C7-B008-4D18-AC37-B6C778542313}" dt="2020-04-14T14:54:14.768" v="157" actId="2696"/>
        <pc:sldMkLst>
          <pc:docMk/>
          <pc:sldMk cId="1271439040" sldId="334"/>
        </pc:sldMkLst>
      </pc:sldChg>
      <pc:sldChg chg="del">
        <pc:chgData name="Katie Harrison" userId="7646f04428f4a8c3" providerId="LiveId" clId="{854324C7-B008-4D18-AC37-B6C778542313}" dt="2020-04-14T14:54:14.768" v="157" actId="2696"/>
        <pc:sldMkLst>
          <pc:docMk/>
          <pc:sldMk cId="3084847232" sldId="335"/>
        </pc:sldMkLst>
      </pc:sldChg>
      <pc:sldChg chg="del">
        <pc:chgData name="Katie Harrison" userId="7646f04428f4a8c3" providerId="LiveId" clId="{854324C7-B008-4D18-AC37-B6C778542313}" dt="2020-04-14T14:54:21.832" v="158" actId="2696"/>
        <pc:sldMkLst>
          <pc:docMk/>
          <pc:sldMk cId="848324803" sldId="336"/>
        </pc:sldMkLst>
      </pc:sldChg>
      <pc:sldChg chg="addSp delSp modSp mod">
        <pc:chgData name="Katie Harrison" userId="7646f04428f4a8c3" providerId="LiveId" clId="{854324C7-B008-4D18-AC37-B6C778542313}" dt="2020-04-14T15:05:41.517" v="246" actId="14100"/>
        <pc:sldMkLst>
          <pc:docMk/>
          <pc:sldMk cId="1317902736" sldId="338"/>
        </pc:sldMkLst>
        <pc:spChg chg="mod">
          <ac:chgData name="Katie Harrison" userId="7646f04428f4a8c3" providerId="LiveId" clId="{854324C7-B008-4D18-AC37-B6C778542313}" dt="2020-04-14T15:03:28.824" v="231"/>
          <ac:spMkLst>
            <pc:docMk/>
            <pc:sldMk cId="1317902736" sldId="338"/>
            <ac:spMk id="6" creationId="{C31DF43F-B660-4B01-86E8-7BF99AEFEDD2}"/>
          </ac:spMkLst>
        </pc:spChg>
        <pc:spChg chg="del">
          <ac:chgData name="Katie Harrison" userId="7646f04428f4a8c3" providerId="LiveId" clId="{854324C7-B008-4D18-AC37-B6C778542313}" dt="2020-04-14T15:02:36.163" v="226" actId="478"/>
          <ac:spMkLst>
            <pc:docMk/>
            <pc:sldMk cId="1317902736" sldId="338"/>
            <ac:spMk id="7" creationId="{9CB58049-C97E-4817-8871-98973AA36758}"/>
          </ac:spMkLst>
        </pc:spChg>
        <pc:spChg chg="del">
          <ac:chgData name="Katie Harrison" userId="7646f04428f4a8c3" providerId="LiveId" clId="{854324C7-B008-4D18-AC37-B6C778542313}" dt="2020-04-14T15:02:47.542" v="230" actId="478"/>
          <ac:spMkLst>
            <pc:docMk/>
            <pc:sldMk cId="1317902736" sldId="338"/>
            <ac:spMk id="9" creationId="{A146C1E0-2D7D-49A0-AAE4-6E5E2E96FBC6}"/>
          </ac:spMkLst>
        </pc:spChg>
        <pc:spChg chg="add mod">
          <ac:chgData name="Katie Harrison" userId="7646f04428f4a8c3" providerId="LiveId" clId="{854324C7-B008-4D18-AC37-B6C778542313}" dt="2020-04-14T15:05:02.037" v="240" actId="1076"/>
          <ac:spMkLst>
            <pc:docMk/>
            <pc:sldMk cId="1317902736" sldId="338"/>
            <ac:spMk id="11" creationId="{EB6564DB-A76E-482B-9BD9-45DE42758EF1}"/>
          </ac:spMkLst>
        </pc:spChg>
        <pc:spChg chg="add mod">
          <ac:chgData name="Katie Harrison" userId="7646f04428f4a8c3" providerId="LiveId" clId="{854324C7-B008-4D18-AC37-B6C778542313}" dt="2020-04-14T15:05:41.517" v="246" actId="14100"/>
          <ac:spMkLst>
            <pc:docMk/>
            <pc:sldMk cId="1317902736" sldId="338"/>
            <ac:spMk id="12" creationId="{CE86616B-D6E3-4776-827C-0B0BA935B65B}"/>
          </ac:spMkLst>
        </pc:spChg>
        <pc:picChg chg="add mod">
          <ac:chgData name="Katie Harrison" userId="7646f04428f4a8c3" providerId="LiveId" clId="{854324C7-B008-4D18-AC37-B6C778542313}" dt="2020-04-14T15:04:30.899" v="238" actId="1076"/>
          <ac:picMkLst>
            <pc:docMk/>
            <pc:sldMk cId="1317902736" sldId="338"/>
            <ac:picMk id="3" creationId="{A2963544-9EF9-4D70-974B-D9623E42F2BB}"/>
          </ac:picMkLst>
        </pc:picChg>
        <pc:picChg chg="add del">
          <ac:chgData name="Katie Harrison" userId="7646f04428f4a8c3" providerId="LiveId" clId="{854324C7-B008-4D18-AC37-B6C778542313}" dt="2020-04-14T15:02:43.823" v="229" actId="478"/>
          <ac:picMkLst>
            <pc:docMk/>
            <pc:sldMk cId="1317902736" sldId="338"/>
            <ac:picMk id="8" creationId="{387DDCC0-5BFB-42DF-B967-19235E27DEC8}"/>
          </ac:picMkLst>
        </pc:picChg>
      </pc:sldChg>
      <pc:sldChg chg="del">
        <pc:chgData name="Katie Harrison" userId="7646f04428f4a8c3" providerId="LiveId" clId="{854324C7-B008-4D18-AC37-B6C778542313}" dt="2020-04-14T15:03:46.255" v="232" actId="2696"/>
        <pc:sldMkLst>
          <pc:docMk/>
          <pc:sldMk cId="2284429802" sldId="339"/>
        </pc:sldMkLst>
      </pc:sldChg>
      <pc:sldChg chg="addSp delSp modSp mod">
        <pc:chgData name="Katie Harrison" userId="7646f04428f4a8c3" providerId="LiveId" clId="{854324C7-B008-4D18-AC37-B6C778542313}" dt="2020-04-14T15:13:53.944" v="325" actId="14100"/>
        <pc:sldMkLst>
          <pc:docMk/>
          <pc:sldMk cId="2902303526" sldId="340"/>
        </pc:sldMkLst>
        <pc:picChg chg="add mod">
          <ac:chgData name="Katie Harrison" userId="7646f04428f4a8c3" providerId="LiveId" clId="{854324C7-B008-4D18-AC37-B6C778542313}" dt="2020-04-14T15:13:53.944" v="325" actId="14100"/>
          <ac:picMkLst>
            <pc:docMk/>
            <pc:sldMk cId="2902303526" sldId="340"/>
            <ac:picMk id="2" creationId="{B3AD1F48-64AE-462A-81EF-BE0043A8F9DE}"/>
          </ac:picMkLst>
        </pc:picChg>
        <pc:picChg chg="del">
          <ac:chgData name="Katie Harrison" userId="7646f04428f4a8c3" providerId="LiveId" clId="{854324C7-B008-4D18-AC37-B6C778542313}" dt="2020-04-14T15:12:48.865" v="318" actId="478"/>
          <ac:picMkLst>
            <pc:docMk/>
            <pc:sldMk cId="2902303526" sldId="340"/>
            <ac:picMk id="3" creationId="{CC402216-896F-40DB-BBE4-7F513EED1BFB}"/>
          </ac:picMkLst>
        </pc:picChg>
      </pc:sldChg>
      <pc:sldChg chg="addSp modSp add mod">
        <pc:chgData name="Katie Harrison" userId="7646f04428f4a8c3" providerId="LiveId" clId="{854324C7-B008-4D18-AC37-B6C778542313}" dt="2020-04-14T14:48:17.098" v="83" actId="1076"/>
        <pc:sldMkLst>
          <pc:docMk/>
          <pc:sldMk cId="102675879" sldId="341"/>
        </pc:sldMkLst>
        <pc:spChg chg="add mod">
          <ac:chgData name="Katie Harrison" userId="7646f04428f4a8c3" providerId="LiveId" clId="{854324C7-B008-4D18-AC37-B6C778542313}" dt="2020-04-14T14:48:17.098" v="83" actId="1076"/>
          <ac:spMkLst>
            <pc:docMk/>
            <pc:sldMk cId="102675879" sldId="341"/>
            <ac:spMk id="8" creationId="{5BF9D65A-5611-492E-AAEE-ABDB123D8EBA}"/>
          </ac:spMkLst>
        </pc:spChg>
        <pc:picChg chg="add mod">
          <ac:chgData name="Katie Harrison" userId="7646f04428f4a8c3" providerId="LiveId" clId="{854324C7-B008-4D18-AC37-B6C778542313}" dt="2020-04-14T14:47:33.397" v="76" actId="14100"/>
          <ac:picMkLst>
            <pc:docMk/>
            <pc:sldMk cId="102675879" sldId="341"/>
            <ac:picMk id="3" creationId="{CDA20A6A-7ABF-40AE-A6CD-7A5023D37575}"/>
          </ac:picMkLst>
        </pc:picChg>
      </pc:sldChg>
      <pc:sldChg chg="addSp modSp add mod">
        <pc:chgData name="Katie Harrison" userId="7646f04428f4a8c3" providerId="LiveId" clId="{854324C7-B008-4D18-AC37-B6C778542313}" dt="2020-04-14T14:50:04.172" v="105" actId="1076"/>
        <pc:sldMkLst>
          <pc:docMk/>
          <pc:sldMk cId="3140908644" sldId="342"/>
        </pc:sldMkLst>
        <pc:spChg chg="add mod">
          <ac:chgData name="Katie Harrison" userId="7646f04428f4a8c3" providerId="LiveId" clId="{854324C7-B008-4D18-AC37-B6C778542313}" dt="2020-04-14T14:50:04.172" v="105" actId="1076"/>
          <ac:spMkLst>
            <pc:docMk/>
            <pc:sldMk cId="3140908644" sldId="342"/>
            <ac:spMk id="7" creationId="{C9FAE9C6-BFDC-4583-AE21-17940F188B94}"/>
          </ac:spMkLst>
        </pc:spChg>
        <pc:picChg chg="add mod">
          <ac:chgData name="Katie Harrison" userId="7646f04428f4a8c3" providerId="LiveId" clId="{854324C7-B008-4D18-AC37-B6C778542313}" dt="2020-04-14T14:50:01.702" v="104" actId="1076"/>
          <ac:picMkLst>
            <pc:docMk/>
            <pc:sldMk cId="3140908644" sldId="342"/>
            <ac:picMk id="3" creationId="{E4498C16-3523-4835-8C04-9D90161B775A}"/>
          </ac:picMkLst>
        </pc:picChg>
      </pc:sldChg>
      <pc:sldChg chg="addSp modSp add mod">
        <pc:chgData name="Katie Harrison" userId="7646f04428f4a8c3" providerId="LiveId" clId="{854324C7-B008-4D18-AC37-B6C778542313}" dt="2020-04-14T14:49:03.481" v="93" actId="14100"/>
        <pc:sldMkLst>
          <pc:docMk/>
          <pc:sldMk cId="90659267" sldId="343"/>
        </pc:sldMkLst>
        <pc:spChg chg="add mod">
          <ac:chgData name="Katie Harrison" userId="7646f04428f4a8c3" providerId="LiveId" clId="{854324C7-B008-4D18-AC37-B6C778542313}" dt="2020-04-14T14:49:03.481" v="93" actId="14100"/>
          <ac:spMkLst>
            <pc:docMk/>
            <pc:sldMk cId="90659267" sldId="343"/>
            <ac:spMk id="8" creationId="{2D70481A-AD98-48F6-AE03-4A16F33256AC}"/>
          </ac:spMkLst>
        </pc:spChg>
        <pc:picChg chg="add mod">
          <ac:chgData name="Katie Harrison" userId="7646f04428f4a8c3" providerId="LiveId" clId="{854324C7-B008-4D18-AC37-B6C778542313}" dt="2020-04-14T14:48:32.351" v="87" actId="1076"/>
          <ac:picMkLst>
            <pc:docMk/>
            <pc:sldMk cId="90659267" sldId="343"/>
            <ac:picMk id="3" creationId="{D36268E5-9DA5-4D26-9703-06473C9F31A4}"/>
          </ac:picMkLst>
        </pc:picChg>
      </pc:sldChg>
      <pc:sldChg chg="addSp modSp add mod">
        <pc:chgData name="Katie Harrison" userId="7646f04428f4a8c3" providerId="LiveId" clId="{854324C7-B008-4D18-AC37-B6C778542313}" dt="2020-04-14T14:58:12.887" v="188" actId="1076"/>
        <pc:sldMkLst>
          <pc:docMk/>
          <pc:sldMk cId="861591252" sldId="344"/>
        </pc:sldMkLst>
        <pc:spChg chg="add mod">
          <ac:chgData name="Katie Harrison" userId="7646f04428f4a8c3" providerId="LiveId" clId="{854324C7-B008-4D18-AC37-B6C778542313}" dt="2020-04-14T14:57:06.776" v="178" actId="14100"/>
          <ac:spMkLst>
            <pc:docMk/>
            <pc:sldMk cId="861591252" sldId="344"/>
            <ac:spMk id="7" creationId="{8D9EF65B-3A58-49E3-940B-8995FB4C62E8}"/>
          </ac:spMkLst>
        </pc:spChg>
        <pc:spChg chg="add mod">
          <ac:chgData name="Katie Harrison" userId="7646f04428f4a8c3" providerId="LiveId" clId="{854324C7-B008-4D18-AC37-B6C778542313}" dt="2020-04-14T14:58:12.887" v="188" actId="1076"/>
          <ac:spMkLst>
            <pc:docMk/>
            <pc:sldMk cId="861591252" sldId="344"/>
            <ac:spMk id="9" creationId="{2895D865-1D0E-441D-83CE-40D7601213CD}"/>
          </ac:spMkLst>
        </pc:spChg>
        <pc:picChg chg="add mod">
          <ac:chgData name="Katie Harrison" userId="7646f04428f4a8c3" providerId="LiveId" clId="{854324C7-B008-4D18-AC37-B6C778542313}" dt="2020-04-14T14:58:00.117" v="187" actId="1076"/>
          <ac:picMkLst>
            <pc:docMk/>
            <pc:sldMk cId="861591252" sldId="344"/>
            <ac:picMk id="3" creationId="{8CA4AC8A-0D61-4E90-9B2F-0F1C50F5479E}"/>
          </ac:picMkLst>
        </pc:picChg>
      </pc:sldChg>
      <pc:sldChg chg="addSp modSp add mod">
        <pc:chgData name="Katie Harrison" userId="7646f04428f4a8c3" providerId="LiveId" clId="{854324C7-B008-4D18-AC37-B6C778542313}" dt="2020-04-14T14:59:32.651" v="201" actId="1076"/>
        <pc:sldMkLst>
          <pc:docMk/>
          <pc:sldMk cId="1886796910" sldId="345"/>
        </pc:sldMkLst>
        <pc:spChg chg="add mod">
          <ac:chgData name="Katie Harrison" userId="7646f04428f4a8c3" providerId="LiveId" clId="{854324C7-B008-4D18-AC37-B6C778542313}" dt="2020-04-14T14:59:04.205" v="196" actId="1076"/>
          <ac:spMkLst>
            <pc:docMk/>
            <pc:sldMk cId="1886796910" sldId="345"/>
            <ac:spMk id="8" creationId="{FD5E352D-D77F-41BA-8516-64D398772270}"/>
          </ac:spMkLst>
        </pc:spChg>
        <pc:spChg chg="add mod">
          <ac:chgData name="Katie Harrison" userId="7646f04428f4a8c3" providerId="LiveId" clId="{854324C7-B008-4D18-AC37-B6C778542313}" dt="2020-04-14T14:59:32.651" v="201" actId="1076"/>
          <ac:spMkLst>
            <pc:docMk/>
            <pc:sldMk cId="1886796910" sldId="345"/>
            <ac:spMk id="9" creationId="{03A4690C-2C06-4B19-A6F2-5AC30F186493}"/>
          </ac:spMkLst>
        </pc:spChg>
        <pc:picChg chg="add mod">
          <ac:chgData name="Katie Harrison" userId="7646f04428f4a8c3" providerId="LiveId" clId="{854324C7-B008-4D18-AC37-B6C778542313}" dt="2020-04-14T14:58:42.051" v="194" actId="1076"/>
          <ac:picMkLst>
            <pc:docMk/>
            <pc:sldMk cId="1886796910" sldId="345"/>
            <ac:picMk id="3" creationId="{7B502E72-E531-4504-8971-80B8AC53D1B6}"/>
          </ac:picMkLst>
        </pc:picChg>
      </pc:sldChg>
      <pc:sldChg chg="addSp modSp add mod">
        <pc:chgData name="Katie Harrison" userId="7646f04428f4a8c3" providerId="LiveId" clId="{854324C7-B008-4D18-AC37-B6C778542313}" dt="2020-04-14T15:02:28.067" v="225" actId="1076"/>
        <pc:sldMkLst>
          <pc:docMk/>
          <pc:sldMk cId="808856412" sldId="346"/>
        </pc:sldMkLst>
        <pc:spChg chg="add mod">
          <ac:chgData name="Katie Harrison" userId="7646f04428f4a8c3" providerId="LiveId" clId="{854324C7-B008-4D18-AC37-B6C778542313}" dt="2020-04-14T15:01:46.071" v="218" actId="1076"/>
          <ac:spMkLst>
            <pc:docMk/>
            <pc:sldMk cId="808856412" sldId="346"/>
            <ac:spMk id="8" creationId="{0F4CAA0D-5B59-4576-8BEC-EC3AE3F5F921}"/>
          </ac:spMkLst>
        </pc:spChg>
        <pc:spChg chg="add mod">
          <ac:chgData name="Katie Harrison" userId="7646f04428f4a8c3" providerId="LiveId" clId="{854324C7-B008-4D18-AC37-B6C778542313}" dt="2020-04-14T15:02:28.067" v="225" actId="1076"/>
          <ac:spMkLst>
            <pc:docMk/>
            <pc:sldMk cId="808856412" sldId="346"/>
            <ac:spMk id="9" creationId="{9BEB155C-14AC-407F-B0B0-F1D0C226BBED}"/>
          </ac:spMkLst>
        </pc:spChg>
        <pc:picChg chg="add mod">
          <ac:chgData name="Katie Harrison" userId="7646f04428f4a8c3" providerId="LiveId" clId="{854324C7-B008-4D18-AC37-B6C778542313}" dt="2020-04-14T15:01:34.269" v="217" actId="1076"/>
          <ac:picMkLst>
            <pc:docMk/>
            <pc:sldMk cId="808856412" sldId="346"/>
            <ac:picMk id="3" creationId="{908621E5-29FD-42B1-9EC7-596DCD974AA4}"/>
          </ac:picMkLst>
        </pc:picChg>
      </pc:sldChg>
      <pc:sldChg chg="addSp modSp add mod">
        <pc:chgData name="Katie Harrison" userId="7646f04428f4a8c3" providerId="LiveId" clId="{854324C7-B008-4D18-AC37-B6C778542313}" dt="2020-04-14T15:00:49.586" v="212" actId="1076"/>
        <pc:sldMkLst>
          <pc:docMk/>
          <pc:sldMk cId="743911882" sldId="347"/>
        </pc:sldMkLst>
        <pc:spChg chg="add mod">
          <ac:chgData name="Katie Harrison" userId="7646f04428f4a8c3" providerId="LiveId" clId="{854324C7-B008-4D18-AC37-B6C778542313}" dt="2020-04-14T15:00:25.950" v="207" actId="1076"/>
          <ac:spMkLst>
            <pc:docMk/>
            <pc:sldMk cId="743911882" sldId="347"/>
            <ac:spMk id="8" creationId="{08CA98A8-7C3C-4C49-9878-2B159D05A735}"/>
          </ac:spMkLst>
        </pc:spChg>
        <pc:spChg chg="add mod">
          <ac:chgData name="Katie Harrison" userId="7646f04428f4a8c3" providerId="LiveId" clId="{854324C7-B008-4D18-AC37-B6C778542313}" dt="2020-04-14T15:00:49.586" v="212" actId="1076"/>
          <ac:spMkLst>
            <pc:docMk/>
            <pc:sldMk cId="743911882" sldId="347"/>
            <ac:spMk id="9" creationId="{94867B54-FAB9-4EBD-91A8-4F0F9A8CD6E3}"/>
          </ac:spMkLst>
        </pc:spChg>
        <pc:picChg chg="add mod">
          <ac:chgData name="Katie Harrison" userId="7646f04428f4a8c3" providerId="LiveId" clId="{854324C7-B008-4D18-AC37-B6C778542313}" dt="2020-04-14T14:59:58.364" v="205" actId="1076"/>
          <ac:picMkLst>
            <pc:docMk/>
            <pc:sldMk cId="743911882" sldId="347"/>
            <ac:picMk id="3" creationId="{AA043A3A-AE12-4474-937F-F601C0467879}"/>
          </ac:picMkLst>
        </pc:picChg>
      </pc:sldChg>
      <pc:sldChg chg="addSp modSp add mod">
        <pc:chgData name="Katie Harrison" userId="7646f04428f4a8c3" providerId="LiveId" clId="{854324C7-B008-4D18-AC37-B6C778542313}" dt="2020-04-14T15:08:53.552" v="277" actId="1076"/>
        <pc:sldMkLst>
          <pc:docMk/>
          <pc:sldMk cId="1509402411" sldId="348"/>
        </pc:sldMkLst>
        <pc:spChg chg="add mod">
          <ac:chgData name="Katie Harrison" userId="7646f04428f4a8c3" providerId="LiveId" clId="{854324C7-B008-4D18-AC37-B6C778542313}" dt="2020-04-14T15:08:34.320" v="273" actId="242"/>
          <ac:spMkLst>
            <pc:docMk/>
            <pc:sldMk cId="1509402411" sldId="348"/>
            <ac:spMk id="7" creationId="{A4E357DF-7420-4D20-81AB-C2C557132E28}"/>
          </ac:spMkLst>
        </pc:spChg>
        <pc:spChg chg="add mod">
          <ac:chgData name="Katie Harrison" userId="7646f04428f4a8c3" providerId="LiveId" clId="{854324C7-B008-4D18-AC37-B6C778542313}" dt="2020-04-14T15:08:37.806" v="274" actId="242"/>
          <ac:spMkLst>
            <pc:docMk/>
            <pc:sldMk cId="1509402411" sldId="348"/>
            <ac:spMk id="8" creationId="{FE7F6044-2223-4046-909A-D780D15F2767}"/>
          </ac:spMkLst>
        </pc:spChg>
        <pc:spChg chg="add mod">
          <ac:chgData name="Katie Harrison" userId="7646f04428f4a8c3" providerId="LiveId" clId="{854324C7-B008-4D18-AC37-B6C778542313}" dt="2020-04-14T15:08:43.295" v="275" actId="242"/>
          <ac:spMkLst>
            <pc:docMk/>
            <pc:sldMk cId="1509402411" sldId="348"/>
            <ac:spMk id="9" creationId="{FB6407E7-E6CA-4ADA-A147-D097F87775E9}"/>
          </ac:spMkLst>
        </pc:spChg>
        <pc:spChg chg="add mod">
          <ac:chgData name="Katie Harrison" userId="7646f04428f4a8c3" providerId="LiveId" clId="{854324C7-B008-4D18-AC37-B6C778542313}" dt="2020-04-14T15:08:02.004" v="268" actId="1076"/>
          <ac:spMkLst>
            <pc:docMk/>
            <pc:sldMk cId="1509402411" sldId="348"/>
            <ac:spMk id="10" creationId="{47EB4C8B-B6C2-434A-9EA2-410DE0D9A19E}"/>
          </ac:spMkLst>
        </pc:spChg>
        <pc:spChg chg="add mod">
          <ac:chgData name="Katie Harrison" userId="7646f04428f4a8c3" providerId="LiveId" clId="{854324C7-B008-4D18-AC37-B6C778542313}" dt="2020-04-14T15:08:53.552" v="277" actId="1076"/>
          <ac:spMkLst>
            <pc:docMk/>
            <pc:sldMk cId="1509402411" sldId="348"/>
            <ac:spMk id="11" creationId="{DFC8EFC0-145A-4648-80DE-74DD14AEB7BA}"/>
          </ac:spMkLst>
        </pc:spChg>
      </pc:sldChg>
      <pc:sldChg chg="addSp modSp add mod">
        <pc:chgData name="Katie Harrison" userId="7646f04428f4a8c3" providerId="LiveId" clId="{854324C7-B008-4D18-AC37-B6C778542313}" dt="2020-04-14T15:11:34.663" v="310" actId="1076"/>
        <pc:sldMkLst>
          <pc:docMk/>
          <pc:sldMk cId="2747506776" sldId="349"/>
        </pc:sldMkLst>
        <pc:spChg chg="add mod">
          <ac:chgData name="Katie Harrison" userId="7646f04428f4a8c3" providerId="LiveId" clId="{854324C7-B008-4D18-AC37-B6C778542313}" dt="2020-04-14T15:10:21.518" v="292" actId="1076"/>
          <ac:spMkLst>
            <pc:docMk/>
            <pc:sldMk cId="2747506776" sldId="349"/>
            <ac:spMk id="7" creationId="{8D970CCD-51CD-4085-9D03-C9014942A39F}"/>
          </ac:spMkLst>
        </pc:spChg>
        <pc:spChg chg="add mod">
          <ac:chgData name="Katie Harrison" userId="7646f04428f4a8c3" providerId="LiveId" clId="{854324C7-B008-4D18-AC37-B6C778542313}" dt="2020-04-14T15:11:34.663" v="310" actId="1076"/>
          <ac:spMkLst>
            <pc:docMk/>
            <pc:sldMk cId="2747506776" sldId="349"/>
            <ac:spMk id="8" creationId="{6D1F18D3-9395-4208-84AF-D177517A9E33}"/>
          </ac:spMkLst>
        </pc:spChg>
        <pc:spChg chg="add mod">
          <ac:chgData name="Katie Harrison" userId="7646f04428f4a8c3" providerId="LiveId" clId="{854324C7-B008-4D18-AC37-B6C778542313}" dt="2020-04-14T15:10:57.765" v="301" actId="1076"/>
          <ac:spMkLst>
            <pc:docMk/>
            <pc:sldMk cId="2747506776" sldId="349"/>
            <ac:spMk id="9" creationId="{5EBE5AA2-B7CE-4113-B788-8DB15552512D}"/>
          </ac:spMkLst>
        </pc:spChg>
        <pc:spChg chg="add mod">
          <ac:chgData name="Katie Harrison" userId="7646f04428f4a8c3" providerId="LiveId" clId="{854324C7-B008-4D18-AC37-B6C778542313}" dt="2020-04-14T15:11:32.271" v="309" actId="1076"/>
          <ac:spMkLst>
            <pc:docMk/>
            <pc:sldMk cId="2747506776" sldId="349"/>
            <ac:spMk id="10" creationId="{6ECCE776-529B-422F-94F1-53B17C0C3E2B}"/>
          </ac:spMkLst>
        </pc:spChg>
      </pc:sldChg>
      <pc:sldChg chg="addSp modSp add mod">
        <pc:chgData name="Katie Harrison" userId="7646f04428f4a8c3" providerId="LiveId" clId="{854324C7-B008-4D18-AC37-B6C778542313}" dt="2020-04-14T15:12:01.108" v="314" actId="1076"/>
        <pc:sldMkLst>
          <pc:docMk/>
          <pc:sldMk cId="3980006818" sldId="350"/>
        </pc:sldMkLst>
        <pc:spChg chg="add mod">
          <ac:chgData name="Katie Harrison" userId="7646f04428f4a8c3" providerId="LiveId" clId="{854324C7-B008-4D18-AC37-B6C778542313}" dt="2020-04-14T15:12:01.108" v="314" actId="1076"/>
          <ac:spMkLst>
            <pc:docMk/>
            <pc:sldMk cId="3980006818" sldId="350"/>
            <ac:spMk id="7" creationId="{7D721349-91AD-4C6F-8EE5-44EC2375F91E}"/>
          </ac:spMkLst>
        </pc:spChg>
      </pc:sldChg>
    </pc:docChg>
  </pc:docChgLst>
  <pc:docChgLst>
    <pc:chgData name="Katie Harrison" userId="7646f04428f4a8c3" providerId="LiveId" clId="{373A628B-46E4-43DD-82D0-FCEF51867AEF}"/>
    <pc:docChg chg="custSel addSld delSld modSld">
      <pc:chgData name="Katie Harrison" userId="7646f04428f4a8c3" providerId="LiveId" clId="{373A628B-46E4-43DD-82D0-FCEF51867AEF}" dt="2019-10-29T15:10:50.644" v="233" actId="2696"/>
      <pc:docMkLst>
        <pc:docMk/>
      </pc:docMkLst>
      <pc:sldChg chg="addSp delSp modSp">
        <pc:chgData name="Katie Harrison" userId="7646f04428f4a8c3" providerId="LiveId" clId="{373A628B-46E4-43DD-82D0-FCEF51867AEF}" dt="2019-10-29T13:34:34.223" v="5" actId="14100"/>
        <pc:sldMkLst>
          <pc:docMk/>
          <pc:sldMk cId="659468674" sldId="256"/>
        </pc:sldMkLst>
        <pc:picChg chg="del">
          <ac:chgData name="Katie Harrison" userId="7646f04428f4a8c3" providerId="LiveId" clId="{373A628B-46E4-43DD-82D0-FCEF51867AEF}" dt="2019-10-29T13:34:13.966" v="0" actId="478"/>
          <ac:picMkLst>
            <pc:docMk/>
            <pc:sldMk cId="659468674" sldId="256"/>
            <ac:picMk id="3" creationId="{386A559E-8B6B-48E0-B22B-B7264AE4010D}"/>
          </ac:picMkLst>
        </pc:picChg>
        <pc:picChg chg="add mod">
          <ac:chgData name="Katie Harrison" userId="7646f04428f4a8c3" providerId="LiveId" clId="{373A628B-46E4-43DD-82D0-FCEF51867AEF}" dt="2019-10-29T13:34:34.223" v="5" actId="14100"/>
          <ac:picMkLst>
            <pc:docMk/>
            <pc:sldMk cId="659468674" sldId="256"/>
            <ac:picMk id="4" creationId="{BDBFF4E2-4743-44B6-9446-F00854616D3D}"/>
          </ac:picMkLst>
        </pc:picChg>
      </pc:sldChg>
      <pc:sldChg chg="addSp delSp modSp">
        <pc:chgData name="Katie Harrison" userId="7646f04428f4a8c3" providerId="LiveId" clId="{373A628B-46E4-43DD-82D0-FCEF51867AEF}" dt="2019-10-29T14:55:24.277" v="197" actId="14100"/>
        <pc:sldMkLst>
          <pc:docMk/>
          <pc:sldMk cId="3476934783" sldId="263"/>
        </pc:sldMkLst>
        <pc:picChg chg="add mod">
          <ac:chgData name="Katie Harrison" userId="7646f04428f4a8c3" providerId="LiveId" clId="{373A628B-46E4-43DD-82D0-FCEF51867AEF}" dt="2019-10-29T14:55:24.277" v="197" actId="14100"/>
          <ac:picMkLst>
            <pc:docMk/>
            <pc:sldMk cId="3476934783" sldId="263"/>
            <ac:picMk id="2" creationId="{ED454F13-0AF7-471D-8AB1-E7509D2501E9}"/>
          </ac:picMkLst>
        </pc:picChg>
        <pc:picChg chg="del">
          <ac:chgData name="Katie Harrison" userId="7646f04428f4a8c3" providerId="LiveId" clId="{373A628B-46E4-43DD-82D0-FCEF51867AEF}" dt="2019-10-29T14:54:26.373" v="194" actId="478"/>
          <ac:picMkLst>
            <pc:docMk/>
            <pc:sldMk cId="3476934783" sldId="263"/>
            <ac:picMk id="3" creationId="{3240FA02-62E7-4CCB-B4F3-D3FCD2C54C7F}"/>
          </ac:picMkLst>
        </pc:picChg>
      </pc:sldChg>
      <pc:sldChg chg="addSp delSp modSp">
        <pc:chgData name="Katie Harrison" userId="7646f04428f4a8c3" providerId="LiveId" clId="{373A628B-46E4-43DD-82D0-FCEF51867AEF}" dt="2019-10-29T14:57:13.944" v="201" actId="14100"/>
        <pc:sldMkLst>
          <pc:docMk/>
          <pc:sldMk cId="2876985536" sldId="264"/>
        </pc:sldMkLst>
        <pc:picChg chg="add mod">
          <ac:chgData name="Katie Harrison" userId="7646f04428f4a8c3" providerId="LiveId" clId="{373A628B-46E4-43DD-82D0-FCEF51867AEF}" dt="2019-10-29T14:57:13.944" v="201" actId="14100"/>
          <ac:picMkLst>
            <pc:docMk/>
            <pc:sldMk cId="2876985536" sldId="264"/>
            <ac:picMk id="2" creationId="{CA79B210-CA56-4C97-B1D5-C35906BD19B0}"/>
          </ac:picMkLst>
        </pc:picChg>
        <pc:picChg chg="del">
          <ac:chgData name="Katie Harrison" userId="7646f04428f4a8c3" providerId="LiveId" clId="{373A628B-46E4-43DD-82D0-FCEF51867AEF}" dt="2019-10-29T14:55:43.205" v="198" actId="478"/>
          <ac:picMkLst>
            <pc:docMk/>
            <pc:sldMk cId="2876985536" sldId="264"/>
            <ac:picMk id="4" creationId="{39435AB2-8D84-48F0-AB55-328D324B4C93}"/>
          </ac:picMkLst>
        </pc:picChg>
      </pc:sldChg>
      <pc:sldChg chg="delSp del">
        <pc:chgData name="Katie Harrison" userId="7646f04428f4a8c3" providerId="LiveId" clId="{373A628B-46E4-43DD-82D0-FCEF51867AEF}" dt="2019-10-29T13:44:28.082" v="52" actId="2696"/>
        <pc:sldMkLst>
          <pc:docMk/>
          <pc:sldMk cId="2725769990" sldId="276"/>
        </pc:sldMkLst>
        <pc:picChg chg="del">
          <ac:chgData name="Katie Harrison" userId="7646f04428f4a8c3" providerId="LiveId" clId="{373A628B-46E4-43DD-82D0-FCEF51867AEF}" dt="2019-10-29T13:44:08.695" v="48" actId="478"/>
          <ac:picMkLst>
            <pc:docMk/>
            <pc:sldMk cId="2725769990" sldId="276"/>
            <ac:picMk id="2" creationId="{78508BE1-277A-4B10-AA40-3A8521C5FD04}"/>
          </ac:picMkLst>
        </pc:picChg>
      </pc:sldChg>
      <pc:sldChg chg="modSp">
        <pc:chgData name="Katie Harrison" userId="7646f04428f4a8c3" providerId="LiveId" clId="{373A628B-46E4-43DD-82D0-FCEF51867AEF}" dt="2019-10-29T15:08:06.478" v="232" actId="255"/>
        <pc:sldMkLst>
          <pc:docMk/>
          <pc:sldMk cId="737016717" sldId="281"/>
        </pc:sldMkLst>
        <pc:spChg chg="mod">
          <ac:chgData name="Katie Harrison" userId="7646f04428f4a8c3" providerId="LiveId" clId="{373A628B-46E4-43DD-82D0-FCEF51867AEF}" dt="2019-10-29T13:37:16.149" v="47" actId="20577"/>
          <ac:spMkLst>
            <pc:docMk/>
            <pc:sldMk cId="737016717" sldId="281"/>
            <ac:spMk id="2" creationId="{8BF8FF3A-CCB6-4C00-BE1D-69C19DDF1840}"/>
          </ac:spMkLst>
        </pc:spChg>
        <pc:spChg chg="mod">
          <ac:chgData name="Katie Harrison" userId="7646f04428f4a8c3" providerId="LiveId" clId="{373A628B-46E4-43DD-82D0-FCEF51867AEF}" dt="2019-10-29T15:08:06.478" v="232" actId="255"/>
          <ac:spMkLst>
            <pc:docMk/>
            <pc:sldMk cId="737016717" sldId="281"/>
            <ac:spMk id="3" creationId="{0A279344-BE91-4FEB-84A7-F20B8103DEB4}"/>
          </ac:spMkLst>
        </pc:spChg>
      </pc:sldChg>
      <pc:sldChg chg="modSp">
        <pc:chgData name="Katie Harrison" userId="7646f04428f4a8c3" providerId="LiveId" clId="{373A628B-46E4-43DD-82D0-FCEF51867AEF}" dt="2019-10-29T15:00:47.155" v="205" actId="255"/>
        <pc:sldMkLst>
          <pc:docMk/>
          <pc:sldMk cId="2278883916" sldId="283"/>
        </pc:sldMkLst>
        <pc:spChg chg="mod">
          <ac:chgData name="Katie Harrison" userId="7646f04428f4a8c3" providerId="LiveId" clId="{373A628B-46E4-43DD-82D0-FCEF51867AEF}" dt="2019-10-29T15:00:47.155" v="205" actId="255"/>
          <ac:spMkLst>
            <pc:docMk/>
            <pc:sldMk cId="2278883916" sldId="283"/>
            <ac:spMk id="4" creationId="{2CBEBA27-10EA-4585-8B3F-C2B40A9B643D}"/>
          </ac:spMkLst>
        </pc:spChg>
      </pc:sldChg>
      <pc:sldChg chg="modSp del">
        <pc:chgData name="Katie Harrison" userId="7646f04428f4a8c3" providerId="LiveId" clId="{373A628B-46E4-43DD-82D0-FCEF51867AEF}" dt="2019-10-29T15:10:50.644" v="233" actId="2696"/>
        <pc:sldMkLst>
          <pc:docMk/>
          <pc:sldMk cId="766568778" sldId="285"/>
        </pc:sldMkLst>
        <pc:spChg chg="mod">
          <ac:chgData name="Katie Harrison" userId="7646f04428f4a8c3" providerId="LiveId" clId="{373A628B-46E4-43DD-82D0-FCEF51867AEF}" dt="2019-10-29T15:05:07.908" v="229" actId="255"/>
          <ac:spMkLst>
            <pc:docMk/>
            <pc:sldMk cId="766568778" sldId="285"/>
            <ac:spMk id="2" creationId="{1773A2B5-C057-470B-9AA6-15816843A142}"/>
          </ac:spMkLst>
        </pc:spChg>
      </pc:sldChg>
      <pc:sldChg chg="addSp modSp add">
        <pc:chgData name="Katie Harrison" userId="7646f04428f4a8c3" providerId="LiveId" clId="{373A628B-46E4-43DD-82D0-FCEF51867AEF}" dt="2019-10-29T14:39:26.140" v="193" actId="1076"/>
        <pc:sldMkLst>
          <pc:docMk/>
          <pc:sldMk cId="3813481429" sldId="286"/>
        </pc:sldMkLst>
        <pc:spChg chg="mod">
          <ac:chgData name="Katie Harrison" userId="7646f04428f4a8c3" providerId="LiveId" clId="{373A628B-46E4-43DD-82D0-FCEF51867AEF}" dt="2019-10-29T14:38:21.438" v="187" actId="1076"/>
          <ac:spMkLst>
            <pc:docMk/>
            <pc:sldMk cId="3813481429" sldId="286"/>
            <ac:spMk id="2" creationId="{735E115E-4366-4CE7-8889-9BCC38B50470}"/>
          </ac:spMkLst>
        </pc:spChg>
        <pc:spChg chg="add mod">
          <ac:chgData name="Katie Harrison" userId="7646f04428f4a8c3" providerId="LiveId" clId="{373A628B-46E4-43DD-82D0-FCEF51867AEF}" dt="2019-10-29T14:38:42.369" v="189" actId="14100"/>
          <ac:spMkLst>
            <pc:docMk/>
            <pc:sldMk cId="3813481429" sldId="286"/>
            <ac:spMk id="8" creationId="{2692E244-104F-46A4-88AB-7A3342B05C08}"/>
          </ac:spMkLst>
        </pc:spChg>
        <pc:spChg chg="add mod">
          <ac:chgData name="Katie Harrison" userId="7646f04428f4a8c3" providerId="LiveId" clId="{373A628B-46E4-43DD-82D0-FCEF51867AEF}" dt="2019-10-29T14:39:26.140" v="193" actId="1076"/>
          <ac:spMkLst>
            <pc:docMk/>
            <pc:sldMk cId="3813481429" sldId="286"/>
            <ac:spMk id="9" creationId="{4B733DA2-AA8D-4581-A236-D3560AB2D8DF}"/>
          </ac:spMkLst>
        </pc:spChg>
        <pc:spChg chg="add mod">
          <ac:chgData name="Katie Harrison" userId="7646f04428f4a8c3" providerId="LiveId" clId="{373A628B-46E4-43DD-82D0-FCEF51867AEF}" dt="2019-10-29T14:39:10.328" v="190" actId="1076"/>
          <ac:spMkLst>
            <pc:docMk/>
            <pc:sldMk cId="3813481429" sldId="286"/>
            <ac:spMk id="11" creationId="{8D1486AF-5519-4406-A6AB-5E90113E1A0B}"/>
          </ac:spMkLst>
        </pc:spChg>
        <pc:spChg chg="add mod">
          <ac:chgData name="Katie Harrison" userId="7646f04428f4a8c3" providerId="LiveId" clId="{373A628B-46E4-43DD-82D0-FCEF51867AEF}" dt="2019-10-29T14:11:46.307" v="102" actId="1076"/>
          <ac:spMkLst>
            <pc:docMk/>
            <pc:sldMk cId="3813481429" sldId="286"/>
            <ac:spMk id="12" creationId="{DE675BDE-D9B3-435B-A3CA-30EE9328DE4B}"/>
          </ac:spMkLst>
        </pc:spChg>
        <pc:picChg chg="add mod">
          <ac:chgData name="Katie Harrison" userId="7646f04428f4a8c3" providerId="LiveId" clId="{373A628B-46E4-43DD-82D0-FCEF51867AEF}" dt="2019-10-29T14:39:15.220" v="191" actId="14100"/>
          <ac:picMkLst>
            <pc:docMk/>
            <pc:sldMk cId="3813481429" sldId="286"/>
            <ac:picMk id="7" creationId="{B5E6952F-7F79-48DC-A571-F063C27C5308}"/>
          </ac:picMkLst>
        </pc:picChg>
        <pc:picChg chg="add mod">
          <ac:chgData name="Katie Harrison" userId="7646f04428f4a8c3" providerId="LiveId" clId="{373A628B-46E4-43DD-82D0-FCEF51867AEF}" dt="2019-10-29T14:37:30.094" v="180" actId="1076"/>
          <ac:picMkLst>
            <pc:docMk/>
            <pc:sldMk cId="3813481429" sldId="286"/>
            <ac:picMk id="10" creationId="{43AC8C96-0463-438B-88F6-938C53B2ECD2}"/>
          </ac:picMkLst>
        </pc:picChg>
      </pc:sldChg>
      <pc:sldChg chg="addSp delSp modSp">
        <pc:chgData name="Katie Harrison" userId="7646f04428f4a8c3" providerId="LiveId" clId="{373A628B-46E4-43DD-82D0-FCEF51867AEF}" dt="2019-10-29T15:02:46.049" v="214" actId="14100"/>
        <pc:sldMkLst>
          <pc:docMk/>
          <pc:sldMk cId="1623317548" sldId="288"/>
        </pc:sldMkLst>
        <pc:picChg chg="del">
          <ac:chgData name="Katie Harrison" userId="7646f04428f4a8c3" providerId="LiveId" clId="{373A628B-46E4-43DD-82D0-FCEF51867AEF}" dt="2019-10-29T15:00:53.922" v="206" actId="478"/>
          <ac:picMkLst>
            <pc:docMk/>
            <pc:sldMk cId="1623317548" sldId="288"/>
            <ac:picMk id="2" creationId="{9E5BECA0-F5E6-4A7D-BF1F-1D7091DEC045}"/>
          </ac:picMkLst>
        </pc:picChg>
        <pc:picChg chg="add mod">
          <ac:chgData name="Katie Harrison" userId="7646f04428f4a8c3" providerId="LiveId" clId="{373A628B-46E4-43DD-82D0-FCEF51867AEF}" dt="2019-10-29T15:02:46.049" v="214" actId="14100"/>
          <ac:picMkLst>
            <pc:docMk/>
            <pc:sldMk cId="1623317548" sldId="288"/>
            <ac:picMk id="3" creationId="{B0B6B841-8ADB-4A99-BE35-1DC8661BEF28}"/>
          </ac:picMkLst>
        </pc:picChg>
      </pc:sldChg>
      <pc:sldChg chg="addSp modSp add">
        <pc:chgData name="Katie Harrison" userId="7646f04428f4a8c3" providerId="LiveId" clId="{373A628B-46E4-43DD-82D0-FCEF51867AEF}" dt="2019-10-29T14:37:09.697" v="178" actId="1076"/>
        <pc:sldMkLst>
          <pc:docMk/>
          <pc:sldMk cId="269961158" sldId="289"/>
        </pc:sldMkLst>
        <pc:spChg chg="add mod">
          <ac:chgData name="Katie Harrison" userId="7646f04428f4a8c3" providerId="LiveId" clId="{373A628B-46E4-43DD-82D0-FCEF51867AEF}" dt="2019-10-29T14:31:46.352" v="159" actId="1076"/>
          <ac:spMkLst>
            <pc:docMk/>
            <pc:sldMk cId="269961158" sldId="289"/>
            <ac:spMk id="8" creationId="{E60A7E7F-49E4-4556-94CD-8D5AF1D09F42}"/>
          </ac:spMkLst>
        </pc:spChg>
        <pc:spChg chg="add mod">
          <ac:chgData name="Katie Harrison" userId="7646f04428f4a8c3" providerId="LiveId" clId="{373A628B-46E4-43DD-82D0-FCEF51867AEF}" dt="2019-10-29T14:37:09.697" v="178" actId="1076"/>
          <ac:spMkLst>
            <pc:docMk/>
            <pc:sldMk cId="269961158" sldId="289"/>
            <ac:spMk id="9" creationId="{2B874D64-091A-40C0-82ED-F355E5771CEB}"/>
          </ac:spMkLst>
        </pc:spChg>
        <pc:picChg chg="add mod">
          <ac:chgData name="Katie Harrison" userId="7646f04428f4a8c3" providerId="LiveId" clId="{373A628B-46E4-43DD-82D0-FCEF51867AEF}" dt="2019-10-29T14:31:13.053" v="152" actId="14100"/>
          <ac:picMkLst>
            <pc:docMk/>
            <pc:sldMk cId="269961158" sldId="289"/>
            <ac:picMk id="7" creationId="{FE3BB7B1-7976-4D40-8EB0-18EB4EF08872}"/>
          </ac:picMkLst>
        </pc:picChg>
      </pc:sldChg>
      <pc:sldChg chg="addSp modSp add">
        <pc:chgData name="Katie Harrison" userId="7646f04428f4a8c3" providerId="LiveId" clId="{373A628B-46E4-43DD-82D0-FCEF51867AEF}" dt="2019-10-29T14:28:57.184" v="148" actId="14100"/>
        <pc:sldMkLst>
          <pc:docMk/>
          <pc:sldMk cId="1671903541" sldId="290"/>
        </pc:sldMkLst>
        <pc:spChg chg="add mod">
          <ac:chgData name="Katie Harrison" userId="7646f04428f4a8c3" providerId="LiveId" clId="{373A628B-46E4-43DD-82D0-FCEF51867AEF}" dt="2019-10-29T14:28:57.184" v="148" actId="14100"/>
          <ac:spMkLst>
            <pc:docMk/>
            <pc:sldMk cId="1671903541" sldId="290"/>
            <ac:spMk id="7" creationId="{2D8ADFA6-5879-4474-9DE8-85426B5FD2EA}"/>
          </ac:spMkLst>
        </pc:spChg>
      </pc:sldChg>
      <pc:sldChg chg="addSp delSp modSp add">
        <pc:chgData name="Katie Harrison" userId="7646f04428f4a8c3" providerId="LiveId" clId="{373A628B-46E4-43DD-82D0-FCEF51867AEF}" dt="2019-10-29T14:36:46.684" v="176" actId="255"/>
        <pc:sldMkLst>
          <pc:docMk/>
          <pc:sldMk cId="1444124176" sldId="291"/>
        </pc:sldMkLst>
        <pc:spChg chg="del">
          <ac:chgData name="Katie Harrison" userId="7646f04428f4a8c3" providerId="LiveId" clId="{373A628B-46E4-43DD-82D0-FCEF51867AEF}" dt="2019-10-29T14:32:24.312" v="161" actId="478"/>
          <ac:spMkLst>
            <pc:docMk/>
            <pc:sldMk cId="1444124176" sldId="291"/>
            <ac:spMk id="7" creationId="{2D8ADFA6-5879-4474-9DE8-85426B5FD2EA}"/>
          </ac:spMkLst>
        </pc:spChg>
        <pc:spChg chg="add mod">
          <ac:chgData name="Katie Harrison" userId="7646f04428f4a8c3" providerId="LiveId" clId="{373A628B-46E4-43DD-82D0-FCEF51867AEF}" dt="2019-10-29T14:36:46.684" v="176" actId="255"/>
          <ac:spMkLst>
            <pc:docMk/>
            <pc:sldMk cId="1444124176" sldId="291"/>
            <ac:spMk id="8" creationId="{3A02A855-5D29-4B35-9937-34B0472D76E7}"/>
          </ac:spMkLst>
        </pc:spChg>
        <pc:spChg chg="add mod">
          <ac:chgData name="Katie Harrison" userId="7646f04428f4a8c3" providerId="LiveId" clId="{373A628B-46E4-43DD-82D0-FCEF51867AEF}" dt="2019-10-29T14:36:30.320" v="174" actId="255"/>
          <ac:spMkLst>
            <pc:docMk/>
            <pc:sldMk cId="1444124176" sldId="291"/>
            <ac:spMk id="9" creationId="{98A34720-D058-47A1-963F-DD4CDC164EF8}"/>
          </ac:spMkLst>
        </pc:spChg>
      </pc:sldChg>
    </pc:docChg>
  </pc:docChgLst>
  <pc:docChgLst>
    <pc:chgData name="Katie Harrison" userId="7646f04428f4a8c3" providerId="LiveId" clId="{9D5B14EB-0F18-41CD-9251-F4B66D2F4D56}"/>
    <pc:docChg chg="custSel delSld modSld">
      <pc:chgData name="Katie Harrison" userId="7646f04428f4a8c3" providerId="LiveId" clId="{9D5B14EB-0F18-41CD-9251-F4B66D2F4D56}" dt="2019-09-24T11:05:14.873" v="86" actId="207"/>
      <pc:docMkLst>
        <pc:docMk/>
      </pc:docMkLst>
      <pc:sldChg chg="addSp delSp modSp">
        <pc:chgData name="Katie Harrison" userId="7646f04428f4a8c3" providerId="LiveId" clId="{9D5B14EB-0F18-41CD-9251-F4B66D2F4D56}" dt="2019-09-24T10:57:38.777" v="5" actId="14100"/>
        <pc:sldMkLst>
          <pc:docMk/>
          <pc:sldMk cId="659468674" sldId="256"/>
        </pc:sldMkLst>
        <pc:picChg chg="add mod">
          <ac:chgData name="Katie Harrison" userId="7646f04428f4a8c3" providerId="LiveId" clId="{9D5B14EB-0F18-41CD-9251-F4B66D2F4D56}" dt="2019-09-24T10:57:38.777" v="5" actId="14100"/>
          <ac:picMkLst>
            <pc:docMk/>
            <pc:sldMk cId="659468674" sldId="256"/>
            <ac:picMk id="3" creationId="{5DB69919-B77F-4183-ABA9-C1CFC3FB6EBE}"/>
          </ac:picMkLst>
        </pc:picChg>
        <pc:picChg chg="del">
          <ac:chgData name="Katie Harrison" userId="7646f04428f4a8c3" providerId="LiveId" clId="{9D5B14EB-0F18-41CD-9251-F4B66D2F4D56}" dt="2019-09-24T10:57:13.893" v="0" actId="478"/>
          <ac:picMkLst>
            <pc:docMk/>
            <pc:sldMk cId="659468674" sldId="256"/>
            <ac:picMk id="6" creationId="{B42B3C06-86AD-404C-B680-4C8C255B123C}"/>
          </ac:picMkLst>
        </pc:picChg>
      </pc:sldChg>
      <pc:sldChg chg="addSp delSp modSp">
        <pc:chgData name="Katie Harrison" userId="7646f04428f4a8c3" providerId="LiveId" clId="{9D5B14EB-0F18-41CD-9251-F4B66D2F4D56}" dt="2019-09-24T11:01:44.600" v="66" actId="14100"/>
        <pc:sldMkLst>
          <pc:docMk/>
          <pc:sldMk cId="3476934783" sldId="263"/>
        </pc:sldMkLst>
        <pc:picChg chg="del">
          <ac:chgData name="Katie Harrison" userId="7646f04428f4a8c3" providerId="LiveId" clId="{9D5B14EB-0F18-41CD-9251-F4B66D2F4D56}" dt="2019-09-24T11:01:15.096" v="63" actId="478"/>
          <ac:picMkLst>
            <pc:docMk/>
            <pc:sldMk cId="3476934783" sldId="263"/>
            <ac:picMk id="2" creationId="{70FF2306-219D-4664-B29A-1B40BDF161EB}"/>
          </ac:picMkLst>
        </pc:picChg>
        <pc:picChg chg="add mod">
          <ac:chgData name="Katie Harrison" userId="7646f04428f4a8c3" providerId="LiveId" clId="{9D5B14EB-0F18-41CD-9251-F4B66D2F4D56}" dt="2019-09-24T11:01:44.600" v="66" actId="14100"/>
          <ac:picMkLst>
            <pc:docMk/>
            <pc:sldMk cId="3476934783" sldId="263"/>
            <ac:picMk id="3" creationId="{CE588A27-EC58-44D9-ABBC-17BDB7A35B0D}"/>
          </ac:picMkLst>
        </pc:picChg>
      </pc:sldChg>
      <pc:sldChg chg="addSp delSp modSp">
        <pc:chgData name="Katie Harrison" userId="7646f04428f4a8c3" providerId="LiveId" clId="{9D5B14EB-0F18-41CD-9251-F4B66D2F4D56}" dt="2019-09-24T11:02:13.912" v="70" actId="14100"/>
        <pc:sldMkLst>
          <pc:docMk/>
          <pc:sldMk cId="2876985536" sldId="264"/>
        </pc:sldMkLst>
        <pc:picChg chg="add mod">
          <ac:chgData name="Katie Harrison" userId="7646f04428f4a8c3" providerId="LiveId" clId="{9D5B14EB-0F18-41CD-9251-F4B66D2F4D56}" dt="2019-09-24T11:02:13.912" v="70" actId="14100"/>
          <ac:picMkLst>
            <pc:docMk/>
            <pc:sldMk cId="2876985536" sldId="264"/>
            <ac:picMk id="2" creationId="{CC4E822A-1158-4C76-955E-3FC718AF125C}"/>
          </ac:picMkLst>
        </pc:picChg>
        <pc:picChg chg="del">
          <ac:chgData name="Katie Harrison" userId="7646f04428f4a8c3" providerId="LiveId" clId="{9D5B14EB-0F18-41CD-9251-F4B66D2F4D56}" dt="2019-09-24T11:01:51.332" v="67" actId="478"/>
          <ac:picMkLst>
            <pc:docMk/>
            <pc:sldMk cId="2876985536" sldId="264"/>
            <ac:picMk id="4" creationId="{1A1D533B-122A-4A4F-9961-C2276CE73900}"/>
          </ac:picMkLst>
        </pc:picChg>
      </pc:sldChg>
      <pc:sldChg chg="addSp delSp modSp">
        <pc:chgData name="Katie Harrison" userId="7646f04428f4a8c3" providerId="LiveId" clId="{9D5B14EB-0F18-41CD-9251-F4B66D2F4D56}" dt="2019-09-24T11:01:11.928" v="62" actId="14100"/>
        <pc:sldMkLst>
          <pc:docMk/>
          <pc:sldMk cId="2725769990" sldId="276"/>
        </pc:sldMkLst>
        <pc:picChg chg="add mod">
          <ac:chgData name="Katie Harrison" userId="7646f04428f4a8c3" providerId="LiveId" clId="{9D5B14EB-0F18-41CD-9251-F4B66D2F4D56}" dt="2019-09-24T11:01:11.928" v="62" actId="14100"/>
          <ac:picMkLst>
            <pc:docMk/>
            <pc:sldMk cId="2725769990" sldId="276"/>
            <ac:picMk id="2" creationId="{98D13B47-E1A1-48F8-9809-4182525D37F1}"/>
          </ac:picMkLst>
        </pc:picChg>
        <pc:picChg chg="del">
          <ac:chgData name="Katie Harrison" userId="7646f04428f4a8c3" providerId="LiveId" clId="{9D5B14EB-0F18-41CD-9251-F4B66D2F4D56}" dt="2019-09-24T11:01:01.347" v="59" actId="478"/>
          <ac:picMkLst>
            <pc:docMk/>
            <pc:sldMk cId="2725769990" sldId="276"/>
            <ac:picMk id="3" creationId="{C2AA5E05-A33D-4DA9-96B1-343246A7F70E}"/>
          </ac:picMkLst>
        </pc:picChg>
      </pc:sldChg>
      <pc:sldChg chg="del">
        <pc:chgData name="Katie Harrison" userId="7646f04428f4a8c3" providerId="LiveId" clId="{9D5B14EB-0F18-41CD-9251-F4B66D2F4D56}" dt="2019-09-24T11:02:17.724" v="71" actId="2696"/>
        <pc:sldMkLst>
          <pc:docMk/>
          <pc:sldMk cId="1840617628" sldId="279"/>
        </pc:sldMkLst>
      </pc:sldChg>
      <pc:sldChg chg="modSp">
        <pc:chgData name="Katie Harrison" userId="7646f04428f4a8c3" providerId="LiveId" clId="{9D5B14EB-0F18-41CD-9251-F4B66D2F4D56}" dt="2019-09-24T10:58:33.289" v="58" actId="20577"/>
        <pc:sldMkLst>
          <pc:docMk/>
          <pc:sldMk cId="737016717" sldId="281"/>
        </pc:sldMkLst>
        <pc:spChg chg="mod">
          <ac:chgData name="Katie Harrison" userId="7646f04428f4a8c3" providerId="LiveId" clId="{9D5B14EB-0F18-41CD-9251-F4B66D2F4D56}" dt="2019-09-24T10:58:17.722" v="8" actId="255"/>
          <ac:spMkLst>
            <pc:docMk/>
            <pc:sldMk cId="737016717" sldId="281"/>
            <ac:spMk id="2" creationId="{8BF8FF3A-CCB6-4C00-BE1D-69C19DDF1840}"/>
          </ac:spMkLst>
        </pc:spChg>
        <pc:spChg chg="mod">
          <ac:chgData name="Katie Harrison" userId="7646f04428f4a8c3" providerId="LiveId" clId="{9D5B14EB-0F18-41CD-9251-F4B66D2F4D56}" dt="2019-09-24T10:58:33.289" v="58" actId="20577"/>
          <ac:spMkLst>
            <pc:docMk/>
            <pc:sldMk cId="737016717" sldId="281"/>
            <ac:spMk id="3" creationId="{0A279344-BE91-4FEB-84A7-F20B8103DEB4}"/>
          </ac:spMkLst>
        </pc:spChg>
      </pc:sldChg>
      <pc:sldChg chg="modSp">
        <pc:chgData name="Katie Harrison" userId="7646f04428f4a8c3" providerId="LiveId" clId="{9D5B14EB-0F18-41CD-9251-F4B66D2F4D56}" dt="2019-09-24T11:02:44.315" v="72"/>
        <pc:sldMkLst>
          <pc:docMk/>
          <pc:sldMk cId="2278883916" sldId="283"/>
        </pc:sldMkLst>
        <pc:spChg chg="mod">
          <ac:chgData name="Katie Harrison" userId="7646f04428f4a8c3" providerId="LiveId" clId="{9D5B14EB-0F18-41CD-9251-F4B66D2F4D56}" dt="2019-09-24T11:02:44.315" v="72"/>
          <ac:spMkLst>
            <pc:docMk/>
            <pc:sldMk cId="2278883916" sldId="283"/>
            <ac:spMk id="4" creationId="{2CBEBA27-10EA-4585-8B3F-C2B40A9B643D}"/>
          </ac:spMkLst>
        </pc:spChg>
      </pc:sldChg>
      <pc:sldChg chg="modSp">
        <pc:chgData name="Katie Harrison" userId="7646f04428f4a8c3" providerId="LiveId" clId="{9D5B14EB-0F18-41CD-9251-F4B66D2F4D56}" dt="2019-09-24T11:05:14.873" v="86" actId="207"/>
        <pc:sldMkLst>
          <pc:docMk/>
          <pc:sldMk cId="766568778" sldId="285"/>
        </pc:sldMkLst>
        <pc:spChg chg="mod">
          <ac:chgData name="Katie Harrison" userId="7646f04428f4a8c3" providerId="LiveId" clId="{9D5B14EB-0F18-41CD-9251-F4B66D2F4D56}" dt="2019-09-24T11:05:14.873" v="86" actId="207"/>
          <ac:spMkLst>
            <pc:docMk/>
            <pc:sldMk cId="766568778" sldId="285"/>
            <ac:spMk id="2" creationId="{1773A2B5-C057-470B-9AA6-15816843A142}"/>
          </ac:spMkLst>
        </pc:spChg>
      </pc:sldChg>
    </pc:docChg>
  </pc:docChgLst>
  <pc:docChgLst>
    <pc:chgData name="Katie Harrison" userId="7646f04428f4a8c3" providerId="LiveId" clId="{7C4A4525-47EE-45C0-A90E-78541C9300ED}"/>
    <pc:docChg chg="undo custSel addSld delSld modSld">
      <pc:chgData name="Katie Harrison" userId="7646f04428f4a8c3" providerId="LiveId" clId="{7C4A4525-47EE-45C0-A90E-78541C9300ED}" dt="2019-12-03T13:37:56.321" v="243" actId="14100"/>
      <pc:docMkLst>
        <pc:docMk/>
      </pc:docMkLst>
      <pc:sldChg chg="addSp delSp modSp">
        <pc:chgData name="Katie Harrison" userId="7646f04428f4a8c3" providerId="LiveId" clId="{7C4A4525-47EE-45C0-A90E-78541C9300ED}" dt="2019-12-03T13:18:32.803" v="176" actId="14100"/>
        <pc:sldMkLst>
          <pc:docMk/>
          <pc:sldMk cId="3476934783" sldId="263"/>
        </pc:sldMkLst>
        <pc:picChg chg="add mod">
          <ac:chgData name="Katie Harrison" userId="7646f04428f4a8c3" providerId="LiveId" clId="{7C4A4525-47EE-45C0-A90E-78541C9300ED}" dt="2019-12-03T13:18:32.803" v="176" actId="14100"/>
          <ac:picMkLst>
            <pc:docMk/>
            <pc:sldMk cId="3476934783" sldId="263"/>
            <ac:picMk id="2" creationId="{619EB20F-0ECA-4487-A108-451DEA2B3932}"/>
          </ac:picMkLst>
        </pc:picChg>
        <pc:picChg chg="del">
          <ac:chgData name="Katie Harrison" userId="7646f04428f4a8c3" providerId="LiveId" clId="{7C4A4525-47EE-45C0-A90E-78541C9300ED}" dt="2019-12-03T13:15:19.615" v="173" actId="478"/>
          <ac:picMkLst>
            <pc:docMk/>
            <pc:sldMk cId="3476934783" sldId="263"/>
            <ac:picMk id="3" creationId="{CE6A4EA0-69D6-4D45-950C-5FB721C1B3A2}"/>
          </ac:picMkLst>
        </pc:picChg>
      </pc:sldChg>
      <pc:sldChg chg="addSp delSp modSp">
        <pc:chgData name="Katie Harrison" userId="7646f04428f4a8c3" providerId="LiveId" clId="{7C4A4525-47EE-45C0-A90E-78541C9300ED}" dt="2019-12-03T13:19:14.738" v="180" actId="14100"/>
        <pc:sldMkLst>
          <pc:docMk/>
          <pc:sldMk cId="2876985536" sldId="264"/>
        </pc:sldMkLst>
        <pc:picChg chg="add mod">
          <ac:chgData name="Katie Harrison" userId="7646f04428f4a8c3" providerId="LiveId" clId="{7C4A4525-47EE-45C0-A90E-78541C9300ED}" dt="2019-12-03T13:19:14.738" v="180" actId="14100"/>
          <ac:picMkLst>
            <pc:docMk/>
            <pc:sldMk cId="2876985536" sldId="264"/>
            <ac:picMk id="2" creationId="{2FB500FF-A89E-43B7-8D46-808D8AE96E78}"/>
          </ac:picMkLst>
        </pc:picChg>
        <pc:picChg chg="del">
          <ac:chgData name="Katie Harrison" userId="7646f04428f4a8c3" providerId="LiveId" clId="{7C4A4525-47EE-45C0-A90E-78541C9300ED}" dt="2019-12-03T13:18:42.853" v="177" actId="478"/>
          <ac:picMkLst>
            <pc:docMk/>
            <pc:sldMk cId="2876985536" sldId="264"/>
            <ac:picMk id="3" creationId="{C98BAC3C-ACF5-48D6-B9B5-469FFF057F51}"/>
          </ac:picMkLst>
        </pc:picChg>
      </pc:sldChg>
      <pc:sldChg chg="modSp">
        <pc:chgData name="Katie Harrison" userId="7646f04428f4a8c3" providerId="LiveId" clId="{7C4A4525-47EE-45C0-A90E-78541C9300ED}" dt="2019-12-03T13:22:29.083" v="205" actId="1076"/>
        <pc:sldMkLst>
          <pc:docMk/>
          <pc:sldMk cId="1514167895" sldId="277"/>
        </pc:sldMkLst>
        <pc:spChg chg="mod">
          <ac:chgData name="Katie Harrison" userId="7646f04428f4a8c3" providerId="LiveId" clId="{7C4A4525-47EE-45C0-A90E-78541C9300ED}" dt="2019-12-03T12:58:44.913" v="9" actId="255"/>
          <ac:spMkLst>
            <pc:docMk/>
            <pc:sldMk cId="1514167895" sldId="277"/>
            <ac:spMk id="2" creationId="{8BF8FF3A-CCB6-4C00-BE1D-69C19DDF1840}"/>
          </ac:spMkLst>
        </pc:spChg>
        <pc:spChg chg="mod">
          <ac:chgData name="Katie Harrison" userId="7646f04428f4a8c3" providerId="LiveId" clId="{7C4A4525-47EE-45C0-A90E-78541C9300ED}" dt="2019-12-03T13:22:29.083" v="205" actId="1076"/>
          <ac:spMkLst>
            <pc:docMk/>
            <pc:sldMk cId="1514167895" sldId="277"/>
            <ac:spMk id="3" creationId="{0A279344-BE91-4FEB-84A7-F20B8103DEB4}"/>
          </ac:spMkLst>
        </pc:spChg>
      </pc:sldChg>
      <pc:sldChg chg="modSp">
        <pc:chgData name="Katie Harrison" userId="7646f04428f4a8c3" providerId="LiveId" clId="{7C4A4525-47EE-45C0-A90E-78541C9300ED}" dt="2019-12-03T13:20:07.790" v="184" actId="20577"/>
        <pc:sldMkLst>
          <pc:docMk/>
          <pc:sldMk cId="2278883916" sldId="283"/>
        </pc:sldMkLst>
        <pc:spChg chg="mod">
          <ac:chgData name="Katie Harrison" userId="7646f04428f4a8c3" providerId="LiveId" clId="{7C4A4525-47EE-45C0-A90E-78541C9300ED}" dt="2019-12-03T13:20:07.790" v="184" actId="20577"/>
          <ac:spMkLst>
            <pc:docMk/>
            <pc:sldMk cId="2278883916" sldId="283"/>
            <ac:spMk id="5" creationId="{B0F095B9-7B81-4C55-8891-C08AD7047FF2}"/>
          </ac:spMkLst>
        </pc:spChg>
      </pc:sldChg>
      <pc:sldChg chg="modSp">
        <pc:chgData name="Katie Harrison" userId="7646f04428f4a8c3" providerId="LiveId" clId="{7C4A4525-47EE-45C0-A90E-78541C9300ED}" dt="2019-12-03T13:22:10.839" v="204" actId="1076"/>
        <pc:sldMkLst>
          <pc:docMk/>
          <pc:sldMk cId="766568778" sldId="285"/>
        </pc:sldMkLst>
        <pc:spChg chg="mod">
          <ac:chgData name="Katie Harrison" userId="7646f04428f4a8c3" providerId="LiveId" clId="{7C4A4525-47EE-45C0-A90E-78541C9300ED}" dt="2019-12-03T13:21:57.256" v="202" actId="255"/>
          <ac:spMkLst>
            <pc:docMk/>
            <pc:sldMk cId="766568778" sldId="285"/>
            <ac:spMk id="2" creationId="{1773A2B5-C057-470B-9AA6-15816843A142}"/>
          </ac:spMkLst>
        </pc:spChg>
        <pc:spChg chg="mod">
          <ac:chgData name="Katie Harrison" userId="7646f04428f4a8c3" providerId="LiveId" clId="{7C4A4525-47EE-45C0-A90E-78541C9300ED}" dt="2019-12-03T13:22:10.839" v="204" actId="1076"/>
          <ac:spMkLst>
            <pc:docMk/>
            <pc:sldMk cId="766568778" sldId="285"/>
            <ac:spMk id="3" creationId="{02C190AE-22EA-4786-9850-CF0D8483056F}"/>
          </ac:spMkLst>
        </pc:spChg>
      </pc:sldChg>
      <pc:sldChg chg="addSp delSp modSp">
        <pc:chgData name="Katie Harrison" userId="7646f04428f4a8c3" providerId="LiveId" clId="{7C4A4525-47EE-45C0-A90E-78541C9300ED}" dt="2019-12-03T13:20:47.943" v="188" actId="14100"/>
        <pc:sldMkLst>
          <pc:docMk/>
          <pc:sldMk cId="1623317548" sldId="288"/>
        </pc:sldMkLst>
        <pc:picChg chg="add mod">
          <ac:chgData name="Katie Harrison" userId="7646f04428f4a8c3" providerId="LiveId" clId="{7C4A4525-47EE-45C0-A90E-78541C9300ED}" dt="2019-12-03T13:20:47.943" v="188" actId="14100"/>
          <ac:picMkLst>
            <pc:docMk/>
            <pc:sldMk cId="1623317548" sldId="288"/>
            <ac:picMk id="2" creationId="{B4EC2AC3-572C-44E7-9C7F-2C06CCEA3C06}"/>
          </ac:picMkLst>
        </pc:picChg>
        <pc:picChg chg="del">
          <ac:chgData name="Katie Harrison" userId="7646f04428f4a8c3" providerId="LiveId" clId="{7C4A4525-47EE-45C0-A90E-78541C9300ED}" dt="2019-12-03T13:20:14.715" v="185" actId="478"/>
          <ac:picMkLst>
            <pc:docMk/>
            <pc:sldMk cId="1623317548" sldId="288"/>
            <ac:picMk id="3" creationId="{DECA39C2-45D0-4D17-A448-E5A40D19D4B4}"/>
          </ac:picMkLst>
        </pc:picChg>
      </pc:sldChg>
      <pc:sldChg chg="addSp delSp modSp">
        <pc:chgData name="Katie Harrison" userId="7646f04428f4a8c3" providerId="LiveId" clId="{7C4A4525-47EE-45C0-A90E-78541C9300ED}" dt="2019-12-03T12:51:50.050" v="6" actId="14100"/>
        <pc:sldMkLst>
          <pc:docMk/>
          <pc:sldMk cId="2360800188" sldId="292"/>
        </pc:sldMkLst>
        <pc:picChg chg="del">
          <ac:chgData name="Katie Harrison" userId="7646f04428f4a8c3" providerId="LiveId" clId="{7C4A4525-47EE-45C0-A90E-78541C9300ED}" dt="2019-12-03T12:51:12.348" v="0" actId="478"/>
          <ac:picMkLst>
            <pc:docMk/>
            <pc:sldMk cId="2360800188" sldId="292"/>
            <ac:picMk id="3" creationId="{FA716DC6-F553-4AF1-A188-E8F8966CFD18}"/>
          </ac:picMkLst>
        </pc:picChg>
        <pc:picChg chg="add mod">
          <ac:chgData name="Katie Harrison" userId="7646f04428f4a8c3" providerId="LiveId" clId="{7C4A4525-47EE-45C0-A90E-78541C9300ED}" dt="2019-12-03T12:51:50.050" v="6" actId="14100"/>
          <ac:picMkLst>
            <pc:docMk/>
            <pc:sldMk cId="2360800188" sldId="292"/>
            <ac:picMk id="4" creationId="{CF99AEE7-5F03-4A7C-9652-15C99CB6A235}"/>
          </ac:picMkLst>
        </pc:picChg>
      </pc:sldChg>
      <pc:sldChg chg="addSp delSp modSp">
        <pc:chgData name="Katie Harrison" userId="7646f04428f4a8c3" providerId="LiveId" clId="{7C4A4525-47EE-45C0-A90E-78541C9300ED}" dt="2019-12-03T13:34:49.870" v="214" actId="14100"/>
        <pc:sldMkLst>
          <pc:docMk/>
          <pc:sldMk cId="2135144602" sldId="299"/>
        </pc:sldMkLst>
        <pc:spChg chg="mod">
          <ac:chgData name="Katie Harrison" userId="7646f04428f4a8c3" providerId="LiveId" clId="{7C4A4525-47EE-45C0-A90E-78541C9300ED}" dt="2019-12-03T13:34:09.733" v="207" actId="20577"/>
          <ac:spMkLst>
            <pc:docMk/>
            <pc:sldMk cId="2135144602" sldId="299"/>
            <ac:spMk id="6" creationId="{C31DF43F-B660-4B01-86E8-7BF99AEFEDD2}"/>
          </ac:spMkLst>
        </pc:spChg>
        <pc:spChg chg="add mod">
          <ac:chgData name="Katie Harrison" userId="7646f04428f4a8c3" providerId="LiveId" clId="{7C4A4525-47EE-45C0-A90E-78541C9300ED}" dt="2019-12-03T13:34:49.870" v="214" actId="14100"/>
          <ac:spMkLst>
            <pc:docMk/>
            <pc:sldMk cId="2135144602" sldId="299"/>
            <ac:spMk id="8" creationId="{B6785AF3-303E-4898-A123-F4A3E402CFAB}"/>
          </ac:spMkLst>
        </pc:spChg>
        <pc:spChg chg="del">
          <ac:chgData name="Katie Harrison" userId="7646f04428f4a8c3" providerId="LiveId" clId="{7C4A4525-47EE-45C0-A90E-78541C9300ED}" dt="2019-12-03T13:02:39.313" v="88" actId="478"/>
          <ac:spMkLst>
            <pc:docMk/>
            <pc:sldMk cId="2135144602" sldId="299"/>
            <ac:spMk id="13" creationId="{D44C203A-0FD9-4E56-A60A-482347A7317C}"/>
          </ac:spMkLst>
        </pc:spChg>
        <pc:picChg chg="add mod">
          <ac:chgData name="Katie Harrison" userId="7646f04428f4a8c3" providerId="LiveId" clId="{7C4A4525-47EE-45C0-A90E-78541C9300ED}" dt="2019-12-03T13:34:21.346" v="209" actId="14100"/>
          <ac:picMkLst>
            <pc:docMk/>
            <pc:sldMk cId="2135144602" sldId="299"/>
            <ac:picMk id="3" creationId="{51250CBE-9A76-4B26-A509-7C8A3E0A4E3E}"/>
          </ac:picMkLst>
        </pc:picChg>
      </pc:sldChg>
      <pc:sldChg chg="addSp modSp add">
        <pc:chgData name="Katie Harrison" userId="7646f04428f4a8c3" providerId="LiveId" clId="{7C4A4525-47EE-45C0-A90E-78541C9300ED}" dt="2019-12-03T13:35:46.647" v="223" actId="14100"/>
        <pc:sldMkLst>
          <pc:docMk/>
          <pc:sldMk cId="1773126221" sldId="300"/>
        </pc:sldMkLst>
        <pc:spChg chg="mod">
          <ac:chgData name="Katie Harrison" userId="7646f04428f4a8c3" providerId="LiveId" clId="{7C4A4525-47EE-45C0-A90E-78541C9300ED}" dt="2019-12-03T13:34:54.084" v="216" actId="20577"/>
          <ac:spMkLst>
            <pc:docMk/>
            <pc:sldMk cId="1773126221" sldId="300"/>
            <ac:spMk id="6" creationId="{C31DF43F-B660-4B01-86E8-7BF99AEFEDD2}"/>
          </ac:spMkLst>
        </pc:spChg>
        <pc:spChg chg="add mod">
          <ac:chgData name="Katie Harrison" userId="7646f04428f4a8c3" providerId="LiveId" clId="{7C4A4525-47EE-45C0-A90E-78541C9300ED}" dt="2019-12-03T13:35:15.372" v="219" actId="255"/>
          <ac:spMkLst>
            <pc:docMk/>
            <pc:sldMk cId="1773126221" sldId="300"/>
            <ac:spMk id="7" creationId="{43EC9E75-66ED-4EC5-B9B1-00A8AEE50DDE}"/>
          </ac:spMkLst>
        </pc:spChg>
        <pc:spChg chg="add mod">
          <ac:chgData name="Katie Harrison" userId="7646f04428f4a8c3" providerId="LiveId" clId="{7C4A4525-47EE-45C0-A90E-78541C9300ED}" dt="2019-12-03T13:35:36.412" v="222" actId="255"/>
          <ac:spMkLst>
            <pc:docMk/>
            <pc:sldMk cId="1773126221" sldId="300"/>
            <ac:spMk id="8" creationId="{A6E55FC0-1DCF-417D-B7AC-D7B987A3F5BA}"/>
          </ac:spMkLst>
        </pc:spChg>
        <pc:spChg chg="add mod">
          <ac:chgData name="Katie Harrison" userId="7646f04428f4a8c3" providerId="LiveId" clId="{7C4A4525-47EE-45C0-A90E-78541C9300ED}" dt="2019-12-03T13:35:46.647" v="223" actId="14100"/>
          <ac:spMkLst>
            <pc:docMk/>
            <pc:sldMk cId="1773126221" sldId="300"/>
            <ac:spMk id="9" creationId="{BDA8FEF1-2177-4BDE-BDD6-319B5691572B}"/>
          </ac:spMkLst>
        </pc:spChg>
      </pc:sldChg>
      <pc:sldChg chg="del">
        <pc:chgData name="Katie Harrison" userId="7646f04428f4a8c3" providerId="LiveId" clId="{7C4A4525-47EE-45C0-A90E-78541C9300ED}" dt="2019-12-03T13:02:45.002" v="89" actId="2696"/>
        <pc:sldMkLst>
          <pc:docMk/>
          <pc:sldMk cId="3093338954" sldId="300"/>
        </pc:sldMkLst>
      </pc:sldChg>
      <pc:sldChg chg="del">
        <pc:chgData name="Katie Harrison" userId="7646f04428f4a8c3" providerId="LiveId" clId="{7C4A4525-47EE-45C0-A90E-78541C9300ED}" dt="2019-12-03T13:02:48.737" v="90" actId="2696"/>
        <pc:sldMkLst>
          <pc:docMk/>
          <pc:sldMk cId="2252888930" sldId="301"/>
        </pc:sldMkLst>
      </pc:sldChg>
      <pc:sldChg chg="addSp modSp add">
        <pc:chgData name="Katie Harrison" userId="7646f04428f4a8c3" providerId="LiveId" clId="{7C4A4525-47EE-45C0-A90E-78541C9300ED}" dt="2019-12-03T13:36:12.670" v="227" actId="255"/>
        <pc:sldMkLst>
          <pc:docMk/>
          <pc:sldMk cId="2361727894" sldId="301"/>
        </pc:sldMkLst>
        <pc:spChg chg="mod">
          <ac:chgData name="Katie Harrison" userId="7646f04428f4a8c3" providerId="LiveId" clId="{7C4A4525-47EE-45C0-A90E-78541C9300ED}" dt="2019-12-03T13:36:01.433" v="225" actId="20577"/>
          <ac:spMkLst>
            <pc:docMk/>
            <pc:sldMk cId="2361727894" sldId="301"/>
            <ac:spMk id="6" creationId="{C31DF43F-B660-4B01-86E8-7BF99AEFEDD2}"/>
          </ac:spMkLst>
        </pc:spChg>
        <pc:spChg chg="add mod">
          <ac:chgData name="Katie Harrison" userId="7646f04428f4a8c3" providerId="LiveId" clId="{7C4A4525-47EE-45C0-A90E-78541C9300ED}" dt="2019-12-03T13:36:12.670" v="227" actId="255"/>
          <ac:spMkLst>
            <pc:docMk/>
            <pc:sldMk cId="2361727894" sldId="301"/>
            <ac:spMk id="7" creationId="{24E09C5D-7746-45A1-97EC-9B8B4E9A6C63}"/>
          </ac:spMkLst>
        </pc:spChg>
      </pc:sldChg>
      <pc:sldChg chg="addSp modSp add">
        <pc:chgData name="Katie Harrison" userId="7646f04428f4a8c3" providerId="LiveId" clId="{7C4A4525-47EE-45C0-A90E-78541C9300ED}" dt="2019-12-03T13:37:56.321" v="243" actId="14100"/>
        <pc:sldMkLst>
          <pc:docMk/>
          <pc:sldMk cId="1864926736" sldId="302"/>
        </pc:sldMkLst>
        <pc:spChg chg="mod">
          <ac:chgData name="Katie Harrison" userId="7646f04428f4a8c3" providerId="LiveId" clId="{7C4A4525-47EE-45C0-A90E-78541C9300ED}" dt="2019-12-03T13:36:29.582" v="229" actId="20577"/>
          <ac:spMkLst>
            <pc:docMk/>
            <pc:sldMk cId="1864926736" sldId="302"/>
            <ac:spMk id="6" creationId="{C31DF43F-B660-4B01-86E8-7BF99AEFEDD2}"/>
          </ac:spMkLst>
        </pc:spChg>
        <pc:spChg chg="add mod">
          <ac:chgData name="Katie Harrison" userId="7646f04428f4a8c3" providerId="LiveId" clId="{7C4A4525-47EE-45C0-A90E-78541C9300ED}" dt="2019-12-03T13:37:49.804" v="242" actId="14100"/>
          <ac:spMkLst>
            <pc:docMk/>
            <pc:sldMk cId="1864926736" sldId="302"/>
            <ac:spMk id="7" creationId="{EB6912ED-9F8D-4C5F-A2C4-B8BB18E9B12D}"/>
          </ac:spMkLst>
        </pc:spChg>
        <pc:spChg chg="add mod">
          <ac:chgData name="Katie Harrison" userId="7646f04428f4a8c3" providerId="LiveId" clId="{7C4A4525-47EE-45C0-A90E-78541C9300ED}" dt="2019-12-03T13:37:56.321" v="243" actId="14100"/>
          <ac:spMkLst>
            <pc:docMk/>
            <pc:sldMk cId="1864926736" sldId="302"/>
            <ac:spMk id="8" creationId="{951A726C-47C7-4A85-B54C-815522446F4B}"/>
          </ac:spMkLst>
        </pc:spChg>
      </pc:sldChg>
    </pc:docChg>
  </pc:docChgLst>
  <pc:docChgLst>
    <pc:chgData name="Picture News" userId="7646f04428f4a8c3" providerId="LiveId" clId="{D1F08C24-B4A1-4BF8-A593-903A1C3DC936}"/>
    <pc:docChg chg="custSel addSld delSld modSld">
      <pc:chgData name="Picture News" userId="7646f04428f4a8c3" providerId="LiveId" clId="{D1F08C24-B4A1-4BF8-A593-903A1C3DC936}" dt="2019-06-11T12:52:33.926" v="113" actId="790"/>
      <pc:docMkLst>
        <pc:docMk/>
      </pc:docMkLst>
      <pc:sldChg chg="addSp delSp modSp">
        <pc:chgData name="Picture News" userId="7646f04428f4a8c3" providerId="LiveId" clId="{D1F08C24-B4A1-4BF8-A593-903A1C3DC936}" dt="2019-06-11T12:42:49.274" v="12" actId="14100"/>
        <pc:sldMkLst>
          <pc:docMk/>
          <pc:sldMk cId="659468674" sldId="256"/>
        </pc:sldMkLst>
        <pc:picChg chg="add mod">
          <ac:chgData name="Picture News" userId="7646f04428f4a8c3" providerId="LiveId" clId="{D1F08C24-B4A1-4BF8-A593-903A1C3DC936}" dt="2019-06-11T12:42:49.274" v="12" actId="14100"/>
          <ac:picMkLst>
            <pc:docMk/>
            <pc:sldMk cId="659468674" sldId="256"/>
            <ac:picMk id="3" creationId="{6C6D5035-1603-44DD-9506-C3AD50829F54}"/>
          </ac:picMkLst>
        </pc:picChg>
        <pc:picChg chg="del">
          <ac:chgData name="Picture News" userId="7646f04428f4a8c3" providerId="LiveId" clId="{D1F08C24-B4A1-4BF8-A593-903A1C3DC936}" dt="2019-06-11T12:42:06.855" v="7" actId="478"/>
          <ac:picMkLst>
            <pc:docMk/>
            <pc:sldMk cId="659468674" sldId="256"/>
            <ac:picMk id="4" creationId="{A86C2266-0DCD-42F9-837A-37F93856C88C}"/>
          </ac:picMkLst>
        </pc:picChg>
      </pc:sldChg>
      <pc:sldChg chg="addSp delSp modSp">
        <pc:chgData name="Picture News" userId="7646f04428f4a8c3" providerId="LiveId" clId="{D1F08C24-B4A1-4BF8-A593-903A1C3DC936}" dt="2019-06-11T12:47:13.683" v="81" actId="14100"/>
        <pc:sldMkLst>
          <pc:docMk/>
          <pc:sldMk cId="3476934783" sldId="263"/>
        </pc:sldMkLst>
        <pc:picChg chg="del">
          <ac:chgData name="Picture News" userId="7646f04428f4a8c3" providerId="LiveId" clId="{D1F08C24-B4A1-4BF8-A593-903A1C3DC936}" dt="2019-06-11T12:46:49.920" v="78" actId="478"/>
          <ac:picMkLst>
            <pc:docMk/>
            <pc:sldMk cId="3476934783" sldId="263"/>
            <ac:picMk id="2" creationId="{9ACE93D9-48EF-4256-80CB-907202276A61}"/>
          </ac:picMkLst>
        </pc:picChg>
        <pc:picChg chg="add mod">
          <ac:chgData name="Picture News" userId="7646f04428f4a8c3" providerId="LiveId" clId="{D1F08C24-B4A1-4BF8-A593-903A1C3DC936}" dt="2019-06-11T12:47:13.683" v="81" actId="14100"/>
          <ac:picMkLst>
            <pc:docMk/>
            <pc:sldMk cId="3476934783" sldId="263"/>
            <ac:picMk id="3" creationId="{4DFD9865-D9BF-4BC0-B54B-31206C41B067}"/>
          </ac:picMkLst>
        </pc:picChg>
      </pc:sldChg>
      <pc:sldChg chg="addSp delSp modSp">
        <pc:chgData name="Picture News" userId="7646f04428f4a8c3" providerId="LiveId" clId="{D1F08C24-B4A1-4BF8-A593-903A1C3DC936}" dt="2019-06-11T12:48:29.700" v="85" actId="14100"/>
        <pc:sldMkLst>
          <pc:docMk/>
          <pc:sldMk cId="2876985536" sldId="264"/>
        </pc:sldMkLst>
        <pc:picChg chg="del">
          <ac:chgData name="Picture News" userId="7646f04428f4a8c3" providerId="LiveId" clId="{D1F08C24-B4A1-4BF8-A593-903A1C3DC936}" dt="2019-06-11T12:47:16.934" v="82" actId="478"/>
          <ac:picMkLst>
            <pc:docMk/>
            <pc:sldMk cId="2876985536" sldId="264"/>
            <ac:picMk id="2" creationId="{6334ADF1-81B4-4928-944E-12B61F5248D0}"/>
          </ac:picMkLst>
        </pc:picChg>
        <pc:picChg chg="add mod">
          <ac:chgData name="Picture News" userId="7646f04428f4a8c3" providerId="LiveId" clId="{D1F08C24-B4A1-4BF8-A593-903A1C3DC936}" dt="2019-06-11T12:48:29.700" v="85" actId="14100"/>
          <ac:picMkLst>
            <pc:docMk/>
            <pc:sldMk cId="2876985536" sldId="264"/>
            <ac:picMk id="3" creationId="{0FED9884-B3AC-4B1E-AFD3-B1EFC145AFA0}"/>
          </ac:picMkLst>
        </pc:picChg>
      </pc:sldChg>
      <pc:sldChg chg="addSp delSp modSp">
        <pc:chgData name="Picture News" userId="7646f04428f4a8c3" providerId="LiveId" clId="{D1F08C24-B4A1-4BF8-A593-903A1C3DC936}" dt="2019-06-11T12:46:46.763" v="77" actId="14100"/>
        <pc:sldMkLst>
          <pc:docMk/>
          <pc:sldMk cId="2725769990" sldId="276"/>
        </pc:sldMkLst>
        <pc:picChg chg="add mod">
          <ac:chgData name="Picture News" userId="7646f04428f4a8c3" providerId="LiveId" clId="{D1F08C24-B4A1-4BF8-A593-903A1C3DC936}" dt="2019-06-11T12:46:46.763" v="77" actId="14100"/>
          <ac:picMkLst>
            <pc:docMk/>
            <pc:sldMk cId="2725769990" sldId="276"/>
            <ac:picMk id="2" creationId="{DD5DDA79-E543-4252-81B6-416B27FEFC70}"/>
          </ac:picMkLst>
        </pc:picChg>
        <pc:picChg chg="del">
          <ac:chgData name="Picture News" userId="7646f04428f4a8c3" providerId="LiveId" clId="{D1F08C24-B4A1-4BF8-A593-903A1C3DC936}" dt="2019-06-11T12:46:37.823" v="74" actId="478"/>
          <ac:picMkLst>
            <pc:docMk/>
            <pc:sldMk cId="2725769990" sldId="276"/>
            <ac:picMk id="3" creationId="{AE67874C-4C8F-49D6-9BF8-5648EF912032}"/>
          </ac:picMkLst>
        </pc:picChg>
      </pc:sldChg>
      <pc:sldChg chg="addSp delSp modSp">
        <pc:chgData name="Picture News" userId="7646f04428f4a8c3" providerId="LiveId" clId="{D1F08C24-B4A1-4BF8-A593-903A1C3DC936}" dt="2019-06-11T12:48:55.199" v="89" actId="14100"/>
        <pc:sldMkLst>
          <pc:docMk/>
          <pc:sldMk cId="1840617628" sldId="279"/>
        </pc:sldMkLst>
        <pc:picChg chg="add mod">
          <ac:chgData name="Picture News" userId="7646f04428f4a8c3" providerId="LiveId" clId="{D1F08C24-B4A1-4BF8-A593-903A1C3DC936}" dt="2019-06-11T12:48:55.199" v="89" actId="14100"/>
          <ac:picMkLst>
            <pc:docMk/>
            <pc:sldMk cId="1840617628" sldId="279"/>
            <ac:picMk id="2" creationId="{A6E5A8CF-7B30-4C71-9CF4-15C8368EA400}"/>
          </ac:picMkLst>
        </pc:picChg>
        <pc:picChg chg="del">
          <ac:chgData name="Picture News" userId="7646f04428f4a8c3" providerId="LiveId" clId="{D1F08C24-B4A1-4BF8-A593-903A1C3DC936}" dt="2019-06-11T12:48:32.654" v="86" actId="478"/>
          <ac:picMkLst>
            <pc:docMk/>
            <pc:sldMk cId="1840617628" sldId="279"/>
            <ac:picMk id="3" creationId="{6EBA3F5D-A8A3-4C03-AC9C-3B096AF15B58}"/>
          </ac:picMkLst>
        </pc:picChg>
      </pc:sldChg>
      <pc:sldChg chg="modSp">
        <pc:chgData name="Picture News" userId="7646f04428f4a8c3" providerId="LiveId" clId="{D1F08C24-B4A1-4BF8-A593-903A1C3DC936}" dt="2019-06-11T12:52:33.926" v="113" actId="790"/>
        <pc:sldMkLst>
          <pc:docMk/>
          <pc:sldMk cId="737016717" sldId="281"/>
        </pc:sldMkLst>
        <pc:spChg chg="mod">
          <ac:chgData name="Picture News" userId="7646f04428f4a8c3" providerId="LiveId" clId="{D1F08C24-B4A1-4BF8-A593-903A1C3DC936}" dt="2019-06-11T12:52:33.926" v="113" actId="790"/>
          <ac:spMkLst>
            <pc:docMk/>
            <pc:sldMk cId="737016717" sldId="281"/>
            <ac:spMk id="2" creationId="{8BF8FF3A-CCB6-4C00-BE1D-69C19DDF1840}"/>
          </ac:spMkLst>
        </pc:spChg>
        <pc:spChg chg="mod">
          <ac:chgData name="Picture News" userId="7646f04428f4a8c3" providerId="LiveId" clId="{D1F08C24-B4A1-4BF8-A593-903A1C3DC936}" dt="2019-06-11T12:44:46.753" v="73" actId="20577"/>
          <ac:spMkLst>
            <pc:docMk/>
            <pc:sldMk cId="737016717" sldId="281"/>
            <ac:spMk id="3" creationId="{0A279344-BE91-4FEB-84A7-F20B8103DEB4}"/>
          </ac:spMkLst>
        </pc:spChg>
      </pc:sldChg>
      <pc:sldChg chg="modSp">
        <pc:chgData name="Picture News" userId="7646f04428f4a8c3" providerId="LiveId" clId="{D1F08C24-B4A1-4BF8-A593-903A1C3DC936}" dt="2019-06-11T12:49:12.856" v="90"/>
        <pc:sldMkLst>
          <pc:docMk/>
          <pc:sldMk cId="2278883916" sldId="283"/>
        </pc:sldMkLst>
        <pc:spChg chg="mod">
          <ac:chgData name="Picture News" userId="7646f04428f4a8c3" providerId="LiveId" clId="{D1F08C24-B4A1-4BF8-A593-903A1C3DC936}" dt="2019-06-11T12:49:12.856" v="90"/>
          <ac:spMkLst>
            <pc:docMk/>
            <pc:sldMk cId="2278883916" sldId="283"/>
            <ac:spMk id="4" creationId="{2CBEBA27-10EA-4585-8B3F-C2B40A9B643D}"/>
          </ac:spMkLst>
        </pc:spChg>
      </pc:sldChg>
      <pc:sldChg chg="modSp">
        <pc:chgData name="Picture News" userId="7646f04428f4a8c3" providerId="LiveId" clId="{D1F08C24-B4A1-4BF8-A593-903A1C3DC936}" dt="2019-06-11T12:52:09.419" v="110" actId="207"/>
        <pc:sldMkLst>
          <pc:docMk/>
          <pc:sldMk cId="766568778" sldId="285"/>
        </pc:sldMkLst>
        <pc:spChg chg="mod">
          <ac:chgData name="Picture News" userId="7646f04428f4a8c3" providerId="LiveId" clId="{D1F08C24-B4A1-4BF8-A593-903A1C3DC936}" dt="2019-06-11T12:52:09.419" v="110" actId="207"/>
          <ac:spMkLst>
            <pc:docMk/>
            <pc:sldMk cId="766568778" sldId="285"/>
            <ac:spMk id="2" creationId="{1773A2B5-C057-470B-9AA6-15816843A142}"/>
          </ac:spMkLst>
        </pc:spChg>
      </pc:sldChg>
      <pc:sldChg chg="addSp modSp add mod setBg">
        <pc:chgData name="Picture News" userId="7646f04428f4a8c3" providerId="LiveId" clId="{D1F08C24-B4A1-4BF8-A593-903A1C3DC936}" dt="2019-06-11T08:55:24.225" v="6" actId="962"/>
        <pc:sldMkLst>
          <pc:docMk/>
          <pc:sldMk cId="2756356128" sldId="286"/>
        </pc:sldMkLst>
        <pc:picChg chg="add mod">
          <ac:chgData name="Picture News" userId="7646f04428f4a8c3" providerId="LiveId" clId="{D1F08C24-B4A1-4BF8-A593-903A1C3DC936}" dt="2019-06-11T08:55:24.225" v="6" actId="962"/>
          <ac:picMkLst>
            <pc:docMk/>
            <pc:sldMk cId="2756356128" sldId="286"/>
            <ac:picMk id="2" creationId="{106E44C9-4575-44FC-8351-07DE524B64D4}"/>
          </ac:picMkLst>
        </pc:picChg>
      </pc:sldChg>
    </pc:docChg>
  </pc:docChgLst>
  <pc:docChgLst>
    <pc:chgData name="Katie Harrison" userId="7646f04428f4a8c3" providerId="LiveId" clId="{E536EC5F-3256-49C4-B33C-8D60E327B65B}"/>
    <pc:docChg chg="custSel modSld">
      <pc:chgData name="Katie Harrison" userId="7646f04428f4a8c3" providerId="LiveId" clId="{E536EC5F-3256-49C4-B33C-8D60E327B65B}" dt="2019-11-26T10:24:25.628" v="103" actId="1076"/>
      <pc:docMkLst>
        <pc:docMk/>
      </pc:docMkLst>
      <pc:sldChg chg="addSp modSp">
        <pc:chgData name="Katie Harrison" userId="7646f04428f4a8c3" providerId="LiveId" clId="{E536EC5F-3256-49C4-B33C-8D60E327B65B}" dt="2019-11-26T10:24:25.628" v="103" actId="1076"/>
        <pc:sldMkLst>
          <pc:docMk/>
          <pc:sldMk cId="1514167895" sldId="277"/>
        </pc:sldMkLst>
        <pc:spChg chg="add mod">
          <ac:chgData name="Katie Harrison" userId="7646f04428f4a8c3" providerId="LiveId" clId="{E536EC5F-3256-49C4-B33C-8D60E327B65B}" dt="2019-11-26T10:24:25.628" v="103" actId="1076"/>
          <ac:spMkLst>
            <pc:docMk/>
            <pc:sldMk cId="1514167895" sldId="277"/>
            <ac:spMk id="6" creationId="{6748489E-B950-4B2A-8F45-8D1F862CF4ED}"/>
          </ac:spMkLst>
        </pc:spChg>
      </pc:sldChg>
    </pc:docChg>
  </pc:docChgLst>
  <pc:docChgLst>
    <pc:chgData name="Ruth Bosomworth" userId="6e6f17bc-7310-44fd-bedc-2be212f4634e" providerId="ADAL" clId="{7FF28313-8B6C-4CB7-B89E-14C3019EEACF}"/>
    <pc:docChg chg="undo custSel addSld delSld modSld">
      <pc:chgData name="Ruth Bosomworth" userId="6e6f17bc-7310-44fd-bedc-2be212f4634e" providerId="ADAL" clId="{7FF28313-8B6C-4CB7-B89E-14C3019EEACF}" dt="2020-08-26T21:28:23.738" v="274" actId="255"/>
      <pc:docMkLst>
        <pc:docMk/>
      </pc:docMkLst>
      <pc:sldChg chg="modSp mod">
        <pc:chgData name="Ruth Bosomworth" userId="6e6f17bc-7310-44fd-bedc-2be212f4634e" providerId="ADAL" clId="{7FF28313-8B6C-4CB7-B89E-14C3019EEACF}" dt="2020-08-26T21:24:56.855" v="255" actId="255"/>
        <pc:sldMkLst>
          <pc:docMk/>
          <pc:sldMk cId="2278883916" sldId="283"/>
        </pc:sldMkLst>
        <pc:spChg chg="mod">
          <ac:chgData name="Ruth Bosomworth" userId="6e6f17bc-7310-44fd-bedc-2be212f4634e" providerId="ADAL" clId="{7FF28313-8B6C-4CB7-B89E-14C3019EEACF}" dt="2020-08-26T21:24:56.855" v="255" actId="255"/>
          <ac:spMkLst>
            <pc:docMk/>
            <pc:sldMk cId="2278883916" sldId="283"/>
            <ac:spMk id="5" creationId="{B0F095B9-7B81-4C55-8891-C08AD7047FF2}"/>
          </ac:spMkLst>
        </pc:spChg>
      </pc:sldChg>
      <pc:sldChg chg="addSp delSp modSp mod">
        <pc:chgData name="Ruth Bosomworth" userId="6e6f17bc-7310-44fd-bedc-2be212f4634e" providerId="ADAL" clId="{7FF28313-8B6C-4CB7-B89E-14C3019EEACF}" dt="2020-08-26T20:59:35.746" v="6" actId="14100"/>
        <pc:sldMkLst>
          <pc:docMk/>
          <pc:sldMk cId="2360800188" sldId="292"/>
        </pc:sldMkLst>
        <pc:picChg chg="del">
          <ac:chgData name="Ruth Bosomworth" userId="6e6f17bc-7310-44fd-bedc-2be212f4634e" providerId="ADAL" clId="{7FF28313-8B6C-4CB7-B89E-14C3019EEACF}" dt="2020-08-26T20:59:11.675" v="0" actId="478"/>
          <ac:picMkLst>
            <pc:docMk/>
            <pc:sldMk cId="2360800188" sldId="292"/>
            <ac:picMk id="3" creationId="{96750DDF-103A-456A-A308-D7E8EBABE03F}"/>
          </ac:picMkLst>
        </pc:picChg>
        <pc:picChg chg="add mod">
          <ac:chgData name="Ruth Bosomworth" userId="6e6f17bc-7310-44fd-bedc-2be212f4634e" providerId="ADAL" clId="{7FF28313-8B6C-4CB7-B89E-14C3019EEACF}" dt="2020-08-26T20:59:35.746" v="6" actId="14100"/>
          <ac:picMkLst>
            <pc:docMk/>
            <pc:sldMk cId="2360800188" sldId="292"/>
            <ac:picMk id="4" creationId="{B1071B18-1759-4CBC-B715-4B7DD2B68809}"/>
          </ac:picMkLst>
        </pc:picChg>
      </pc:sldChg>
      <pc:sldChg chg="addSp delSp modSp mod">
        <pc:chgData name="Ruth Bosomworth" userId="6e6f17bc-7310-44fd-bedc-2be212f4634e" providerId="ADAL" clId="{7FF28313-8B6C-4CB7-B89E-14C3019EEACF}" dt="2020-08-26T21:11:42.173" v="132" actId="1076"/>
        <pc:sldMkLst>
          <pc:docMk/>
          <pc:sldMk cId="3467201219" sldId="314"/>
        </pc:sldMkLst>
        <pc:spChg chg="add mod">
          <ac:chgData name="Ruth Bosomworth" userId="6e6f17bc-7310-44fd-bedc-2be212f4634e" providerId="ADAL" clId="{7FF28313-8B6C-4CB7-B89E-14C3019EEACF}" dt="2020-08-26T21:11:01.214" v="123" actId="1076"/>
          <ac:spMkLst>
            <pc:docMk/>
            <pc:sldMk cId="3467201219" sldId="314"/>
            <ac:spMk id="3" creationId="{BD73C65E-2F47-497B-997D-FB422DE8DF94}"/>
          </ac:spMkLst>
        </pc:spChg>
        <pc:spChg chg="mod">
          <ac:chgData name="Ruth Bosomworth" userId="6e6f17bc-7310-44fd-bedc-2be212f4634e" providerId="ADAL" clId="{7FF28313-8B6C-4CB7-B89E-14C3019EEACF}" dt="2020-08-26T21:09:41.903" v="112"/>
          <ac:spMkLst>
            <pc:docMk/>
            <pc:sldMk cId="3467201219" sldId="314"/>
            <ac:spMk id="6" creationId="{C31DF43F-B660-4B01-86E8-7BF99AEFEDD2}"/>
          </ac:spMkLst>
        </pc:spChg>
        <pc:spChg chg="del">
          <ac:chgData name="Ruth Bosomworth" userId="6e6f17bc-7310-44fd-bedc-2be212f4634e" providerId="ADAL" clId="{7FF28313-8B6C-4CB7-B89E-14C3019EEACF}" dt="2020-08-26T21:08:51.558" v="110" actId="478"/>
          <ac:spMkLst>
            <pc:docMk/>
            <pc:sldMk cId="3467201219" sldId="314"/>
            <ac:spMk id="7" creationId="{76D7A70E-F143-4E87-8235-93DFF4ADF51E}"/>
          </ac:spMkLst>
        </pc:spChg>
        <pc:spChg chg="add mod">
          <ac:chgData name="Ruth Bosomworth" userId="6e6f17bc-7310-44fd-bedc-2be212f4634e" providerId="ADAL" clId="{7FF28313-8B6C-4CB7-B89E-14C3019EEACF}" dt="2020-08-26T21:11:05.514" v="124" actId="1076"/>
          <ac:spMkLst>
            <pc:docMk/>
            <pc:sldMk cId="3467201219" sldId="314"/>
            <ac:spMk id="10" creationId="{CF7A0965-7F44-4E95-A47D-A1A373475377}"/>
          </ac:spMkLst>
        </pc:spChg>
        <pc:picChg chg="add mod">
          <ac:chgData name="Ruth Bosomworth" userId="6e6f17bc-7310-44fd-bedc-2be212f4634e" providerId="ADAL" clId="{7FF28313-8B6C-4CB7-B89E-14C3019EEACF}" dt="2020-08-26T21:11:24.589" v="129" actId="1076"/>
          <ac:picMkLst>
            <pc:docMk/>
            <pc:sldMk cId="3467201219" sldId="314"/>
            <ac:picMk id="13" creationId="{FD8C757B-D07C-4A39-A064-6262C71CE57D}"/>
          </ac:picMkLst>
        </pc:picChg>
        <pc:picChg chg="add mod">
          <ac:chgData name="Ruth Bosomworth" userId="6e6f17bc-7310-44fd-bedc-2be212f4634e" providerId="ADAL" clId="{7FF28313-8B6C-4CB7-B89E-14C3019EEACF}" dt="2020-08-26T21:11:42.173" v="132" actId="1076"/>
          <ac:picMkLst>
            <pc:docMk/>
            <pc:sldMk cId="3467201219" sldId="314"/>
            <ac:picMk id="16" creationId="{BA27DAB3-65FF-49E4-B90E-14759B12E59D}"/>
          </ac:picMkLst>
        </pc:picChg>
      </pc:sldChg>
      <pc:sldChg chg="addSp delSp modSp mod">
        <pc:chgData name="Ruth Bosomworth" userId="6e6f17bc-7310-44fd-bedc-2be212f4634e" providerId="ADAL" clId="{7FF28313-8B6C-4CB7-B89E-14C3019EEACF}" dt="2020-08-26T20:59:57.130" v="12" actId="14100"/>
        <pc:sldMkLst>
          <pc:docMk/>
          <pc:sldMk cId="3297388977" sldId="351"/>
        </pc:sldMkLst>
        <pc:picChg chg="del">
          <ac:chgData name="Ruth Bosomworth" userId="6e6f17bc-7310-44fd-bedc-2be212f4634e" providerId="ADAL" clId="{7FF28313-8B6C-4CB7-B89E-14C3019EEACF}" dt="2020-08-26T20:59:40.473" v="7" actId="478"/>
          <ac:picMkLst>
            <pc:docMk/>
            <pc:sldMk cId="3297388977" sldId="351"/>
            <ac:picMk id="3" creationId="{69D79FB1-E453-4B73-96A8-C63179512978}"/>
          </ac:picMkLst>
        </pc:picChg>
        <pc:picChg chg="add mod">
          <ac:chgData name="Ruth Bosomworth" userId="6e6f17bc-7310-44fd-bedc-2be212f4634e" providerId="ADAL" clId="{7FF28313-8B6C-4CB7-B89E-14C3019EEACF}" dt="2020-08-26T20:59:57.130" v="12" actId="14100"/>
          <ac:picMkLst>
            <pc:docMk/>
            <pc:sldMk cId="3297388977" sldId="351"/>
            <ac:picMk id="4" creationId="{1C3F2A50-D889-41E2-B2E6-F89AC6D3CEE1}"/>
          </ac:picMkLst>
        </pc:picChg>
      </pc:sldChg>
      <pc:sldChg chg="modSp mod">
        <pc:chgData name="Ruth Bosomworth" userId="6e6f17bc-7310-44fd-bedc-2be212f4634e" providerId="ADAL" clId="{7FF28313-8B6C-4CB7-B89E-14C3019EEACF}" dt="2020-08-26T21:02:11.511" v="63" actId="20577"/>
        <pc:sldMkLst>
          <pc:docMk/>
          <pc:sldMk cId="4042991766" sldId="392"/>
        </pc:sldMkLst>
        <pc:spChg chg="mod">
          <ac:chgData name="Ruth Bosomworth" userId="6e6f17bc-7310-44fd-bedc-2be212f4634e" providerId="ADAL" clId="{7FF28313-8B6C-4CB7-B89E-14C3019EEACF}" dt="2020-08-26T21:02:11.511" v="63" actId="20577"/>
          <ac:spMkLst>
            <pc:docMk/>
            <pc:sldMk cId="4042991766" sldId="392"/>
            <ac:spMk id="3" creationId="{0A279344-BE91-4FEB-84A7-F20B8103DEB4}"/>
          </ac:spMkLst>
        </pc:spChg>
        <pc:spChg chg="mod">
          <ac:chgData name="Ruth Bosomworth" userId="6e6f17bc-7310-44fd-bedc-2be212f4634e" providerId="ADAL" clId="{7FF28313-8B6C-4CB7-B89E-14C3019EEACF}" dt="2020-08-26T21:00:27.494" v="13"/>
          <ac:spMkLst>
            <pc:docMk/>
            <pc:sldMk cId="4042991766" sldId="392"/>
            <ac:spMk id="9" creationId="{E712388B-3EEF-4976-81AF-180849C1C9B5}"/>
          </ac:spMkLst>
        </pc:spChg>
      </pc:sldChg>
      <pc:sldChg chg="addSp delSp modSp mod">
        <pc:chgData name="Ruth Bosomworth" userId="6e6f17bc-7310-44fd-bedc-2be212f4634e" providerId="ADAL" clId="{7FF28313-8B6C-4CB7-B89E-14C3019EEACF}" dt="2020-08-26T21:06:19.555" v="84" actId="1076"/>
        <pc:sldMkLst>
          <pc:docMk/>
          <pc:sldMk cId="2689312799" sldId="397"/>
        </pc:sldMkLst>
        <pc:spChg chg="mod">
          <ac:chgData name="Ruth Bosomworth" userId="6e6f17bc-7310-44fd-bedc-2be212f4634e" providerId="ADAL" clId="{7FF28313-8B6C-4CB7-B89E-14C3019EEACF}" dt="2020-08-26T21:04:08.987" v="66"/>
          <ac:spMkLst>
            <pc:docMk/>
            <pc:sldMk cId="2689312799" sldId="397"/>
            <ac:spMk id="6" creationId="{C31DF43F-B660-4B01-86E8-7BF99AEFEDD2}"/>
          </ac:spMkLst>
        </pc:spChg>
        <pc:spChg chg="del">
          <ac:chgData name="Ruth Bosomworth" userId="6e6f17bc-7310-44fd-bedc-2be212f4634e" providerId="ADAL" clId="{7FF28313-8B6C-4CB7-B89E-14C3019EEACF}" dt="2020-08-26T21:03:37.782" v="65" actId="478"/>
          <ac:spMkLst>
            <pc:docMk/>
            <pc:sldMk cId="2689312799" sldId="397"/>
            <ac:spMk id="7" creationId="{3F7EC6F4-3B17-4A4D-A151-57A9972A8565}"/>
          </ac:spMkLst>
        </pc:spChg>
        <pc:spChg chg="add mod">
          <ac:chgData name="Ruth Bosomworth" userId="6e6f17bc-7310-44fd-bedc-2be212f4634e" providerId="ADAL" clId="{7FF28313-8B6C-4CB7-B89E-14C3019EEACF}" dt="2020-08-26T21:06:19.555" v="84" actId="1076"/>
          <ac:spMkLst>
            <pc:docMk/>
            <pc:sldMk cId="2689312799" sldId="397"/>
            <ac:spMk id="9" creationId="{64D7318A-1BE8-4238-A7FA-BF7913BE355D}"/>
          </ac:spMkLst>
        </pc:spChg>
        <pc:spChg chg="add mod">
          <ac:chgData name="Ruth Bosomworth" userId="6e6f17bc-7310-44fd-bedc-2be212f4634e" providerId="ADAL" clId="{7FF28313-8B6C-4CB7-B89E-14C3019EEACF}" dt="2020-08-26T21:05:47.253" v="78" actId="1076"/>
          <ac:spMkLst>
            <pc:docMk/>
            <pc:sldMk cId="2689312799" sldId="397"/>
            <ac:spMk id="12" creationId="{C93E74A1-52C1-4DC3-A852-F5B3F073B5C2}"/>
          </ac:spMkLst>
        </pc:spChg>
        <pc:picChg chg="add mod">
          <ac:chgData name="Ruth Bosomworth" userId="6e6f17bc-7310-44fd-bedc-2be212f4634e" providerId="ADAL" clId="{7FF28313-8B6C-4CB7-B89E-14C3019EEACF}" dt="2020-08-26T21:06:05.260" v="81" actId="1076"/>
          <ac:picMkLst>
            <pc:docMk/>
            <pc:sldMk cId="2689312799" sldId="397"/>
            <ac:picMk id="8" creationId="{015FE84E-6083-4D1E-B8DC-24209B435F6F}"/>
          </ac:picMkLst>
        </pc:picChg>
      </pc:sldChg>
      <pc:sldChg chg="modSp mod">
        <pc:chgData name="Ruth Bosomworth" userId="6e6f17bc-7310-44fd-bedc-2be212f4634e" providerId="ADAL" clId="{7FF28313-8B6C-4CB7-B89E-14C3019EEACF}" dt="2020-08-26T21:28:23.738" v="274" actId="255"/>
        <pc:sldMkLst>
          <pc:docMk/>
          <pc:sldMk cId="2190123080" sldId="404"/>
        </pc:sldMkLst>
        <pc:spChg chg="mod">
          <ac:chgData name="Ruth Bosomworth" userId="6e6f17bc-7310-44fd-bedc-2be212f4634e" providerId="ADAL" clId="{7FF28313-8B6C-4CB7-B89E-14C3019EEACF}" dt="2020-08-26T21:28:23.738" v="274" actId="255"/>
          <ac:spMkLst>
            <pc:docMk/>
            <pc:sldMk cId="2190123080" sldId="404"/>
            <ac:spMk id="7" creationId="{329DB18F-CD91-4D09-9C61-3F75969DC443}"/>
          </ac:spMkLst>
        </pc:spChg>
      </pc:sldChg>
      <pc:sldChg chg="addSp delSp modSp mod">
        <pc:chgData name="Ruth Bosomworth" userId="6e6f17bc-7310-44fd-bedc-2be212f4634e" providerId="ADAL" clId="{7FF28313-8B6C-4CB7-B89E-14C3019EEACF}" dt="2020-08-26T21:19:53.060" v="203" actId="1076"/>
        <pc:sldMkLst>
          <pc:docMk/>
          <pc:sldMk cId="3148730790" sldId="405"/>
        </pc:sldMkLst>
        <pc:spChg chg="del">
          <ac:chgData name="Ruth Bosomworth" userId="6e6f17bc-7310-44fd-bedc-2be212f4634e" providerId="ADAL" clId="{7FF28313-8B6C-4CB7-B89E-14C3019EEACF}" dt="2020-08-26T21:14:49.929" v="158" actId="478"/>
          <ac:spMkLst>
            <pc:docMk/>
            <pc:sldMk cId="3148730790" sldId="405"/>
            <ac:spMk id="3" creationId="{7A02AC0B-0F39-4F2C-8765-A3A0B015B7D3}"/>
          </ac:spMkLst>
        </pc:spChg>
        <pc:spChg chg="mod">
          <ac:chgData name="Ruth Bosomworth" userId="6e6f17bc-7310-44fd-bedc-2be212f4634e" providerId="ADAL" clId="{7FF28313-8B6C-4CB7-B89E-14C3019EEACF}" dt="2020-08-26T21:15:30.643" v="160"/>
          <ac:spMkLst>
            <pc:docMk/>
            <pc:sldMk cId="3148730790" sldId="405"/>
            <ac:spMk id="6" creationId="{C31DF43F-B660-4B01-86E8-7BF99AEFEDD2}"/>
          </ac:spMkLst>
        </pc:spChg>
        <pc:spChg chg="del">
          <ac:chgData name="Ruth Bosomworth" userId="6e6f17bc-7310-44fd-bedc-2be212f4634e" providerId="ADAL" clId="{7FF28313-8B6C-4CB7-B89E-14C3019EEACF}" dt="2020-08-26T21:14:53.655" v="159" actId="478"/>
          <ac:spMkLst>
            <pc:docMk/>
            <pc:sldMk cId="3148730790" sldId="405"/>
            <ac:spMk id="8" creationId="{2C3D66E3-0DF3-4A83-B2EB-22B1F9C07B4D}"/>
          </ac:spMkLst>
        </pc:spChg>
        <pc:spChg chg="add mod">
          <ac:chgData name="Ruth Bosomworth" userId="6e6f17bc-7310-44fd-bedc-2be212f4634e" providerId="ADAL" clId="{7FF28313-8B6C-4CB7-B89E-14C3019EEACF}" dt="2020-08-26T21:16:24.830" v="169" actId="1076"/>
          <ac:spMkLst>
            <pc:docMk/>
            <pc:sldMk cId="3148730790" sldId="405"/>
            <ac:spMk id="9" creationId="{3D9D620E-F97A-46FD-AD4D-B6662812EDEF}"/>
          </ac:spMkLst>
        </pc:spChg>
        <pc:spChg chg="add mod">
          <ac:chgData name="Ruth Bosomworth" userId="6e6f17bc-7310-44fd-bedc-2be212f4634e" providerId="ADAL" clId="{7FF28313-8B6C-4CB7-B89E-14C3019EEACF}" dt="2020-08-26T21:17:58.653" v="180" actId="14100"/>
          <ac:spMkLst>
            <pc:docMk/>
            <pc:sldMk cId="3148730790" sldId="405"/>
            <ac:spMk id="15" creationId="{79C417E6-78CA-4F15-B1E7-221284B62802}"/>
          </ac:spMkLst>
        </pc:spChg>
        <pc:spChg chg="add mod">
          <ac:chgData name="Ruth Bosomworth" userId="6e6f17bc-7310-44fd-bedc-2be212f4634e" providerId="ADAL" clId="{7FF28313-8B6C-4CB7-B89E-14C3019EEACF}" dt="2020-08-26T21:19:53.060" v="203" actId="1076"/>
          <ac:spMkLst>
            <pc:docMk/>
            <pc:sldMk cId="3148730790" sldId="405"/>
            <ac:spMk id="18" creationId="{805CA90F-7890-4BE3-8047-FB77D31634EC}"/>
          </ac:spMkLst>
        </pc:spChg>
        <pc:spChg chg="add mod">
          <ac:chgData name="Ruth Bosomworth" userId="6e6f17bc-7310-44fd-bedc-2be212f4634e" providerId="ADAL" clId="{7FF28313-8B6C-4CB7-B89E-14C3019EEACF}" dt="2020-08-26T21:18:28.924" v="186" actId="1076"/>
          <ac:spMkLst>
            <pc:docMk/>
            <pc:sldMk cId="3148730790" sldId="405"/>
            <ac:spMk id="21" creationId="{A587CE28-4AFA-4280-86F1-514986E022A7}"/>
          </ac:spMkLst>
        </pc:spChg>
        <pc:spChg chg="add mod">
          <ac:chgData name="Ruth Bosomworth" userId="6e6f17bc-7310-44fd-bedc-2be212f4634e" providerId="ADAL" clId="{7FF28313-8B6C-4CB7-B89E-14C3019EEACF}" dt="2020-08-26T21:19:48.067" v="202" actId="1076"/>
          <ac:spMkLst>
            <pc:docMk/>
            <pc:sldMk cId="3148730790" sldId="405"/>
            <ac:spMk id="27" creationId="{DE5CE3BB-1F6D-4F2F-9EFD-3510715CD737}"/>
          </ac:spMkLst>
        </pc:spChg>
        <pc:picChg chg="del">
          <ac:chgData name="Ruth Bosomworth" userId="6e6f17bc-7310-44fd-bedc-2be212f4634e" providerId="ADAL" clId="{7FF28313-8B6C-4CB7-B89E-14C3019EEACF}" dt="2020-08-26T21:14:47.832" v="157" actId="478"/>
          <ac:picMkLst>
            <pc:docMk/>
            <pc:sldMk cId="3148730790" sldId="405"/>
            <ac:picMk id="7" creationId="{41CF3C53-08AD-4175-ACE8-A8AF6CA8964F}"/>
          </ac:picMkLst>
        </pc:picChg>
        <pc:picChg chg="add mod">
          <ac:chgData name="Ruth Bosomworth" userId="6e6f17bc-7310-44fd-bedc-2be212f4634e" providerId="ADAL" clId="{7FF28313-8B6C-4CB7-B89E-14C3019EEACF}" dt="2020-08-26T21:19:20.684" v="198" actId="1076"/>
          <ac:picMkLst>
            <pc:docMk/>
            <pc:sldMk cId="3148730790" sldId="405"/>
            <ac:picMk id="12" creationId="{5AD28263-3B0D-4871-9614-D0B0E2D43322}"/>
          </ac:picMkLst>
        </pc:picChg>
        <pc:picChg chg="add mod">
          <ac:chgData name="Ruth Bosomworth" userId="6e6f17bc-7310-44fd-bedc-2be212f4634e" providerId="ADAL" clId="{7FF28313-8B6C-4CB7-B89E-14C3019EEACF}" dt="2020-08-26T21:19:10.218" v="194" actId="1076"/>
          <ac:picMkLst>
            <pc:docMk/>
            <pc:sldMk cId="3148730790" sldId="405"/>
            <ac:picMk id="24" creationId="{BE8EE7B3-CF7C-4A8C-BED9-40FB6EF0DBF9}"/>
          </ac:picMkLst>
        </pc:picChg>
      </pc:sldChg>
      <pc:sldChg chg="addSp delSp modSp mod">
        <pc:chgData name="Ruth Bosomworth" userId="6e6f17bc-7310-44fd-bedc-2be212f4634e" providerId="ADAL" clId="{7FF28313-8B6C-4CB7-B89E-14C3019EEACF}" dt="2020-08-26T21:26:54.629" v="264" actId="14100"/>
        <pc:sldMkLst>
          <pc:docMk/>
          <pc:sldMk cId="1861806920" sldId="406"/>
        </pc:sldMkLst>
        <pc:picChg chg="add mod">
          <ac:chgData name="Ruth Bosomworth" userId="6e6f17bc-7310-44fd-bedc-2be212f4634e" providerId="ADAL" clId="{7FF28313-8B6C-4CB7-B89E-14C3019EEACF}" dt="2020-08-26T21:26:54.629" v="264" actId="14100"/>
          <ac:picMkLst>
            <pc:docMk/>
            <pc:sldMk cId="1861806920" sldId="406"/>
            <ac:picMk id="2" creationId="{A5D4AC9D-CA6B-4149-B340-FE3414453FC4}"/>
          </ac:picMkLst>
        </pc:picChg>
        <pc:picChg chg="del">
          <ac:chgData name="Ruth Bosomworth" userId="6e6f17bc-7310-44fd-bedc-2be212f4634e" providerId="ADAL" clId="{7FF28313-8B6C-4CB7-B89E-14C3019EEACF}" dt="2020-08-26T21:26:26.216" v="261" actId="478"/>
          <ac:picMkLst>
            <pc:docMk/>
            <pc:sldMk cId="1861806920" sldId="406"/>
            <ac:picMk id="3" creationId="{061DB493-3B2A-4121-BAA9-B973B9DFCA50}"/>
          </ac:picMkLst>
        </pc:picChg>
      </pc:sldChg>
      <pc:sldChg chg="del">
        <pc:chgData name="Ruth Bosomworth" userId="6e6f17bc-7310-44fd-bedc-2be212f4634e" providerId="ADAL" clId="{7FF28313-8B6C-4CB7-B89E-14C3019EEACF}" dt="2020-08-26T21:03:27.921" v="64" actId="2696"/>
        <pc:sldMkLst>
          <pc:docMk/>
          <pc:sldMk cId="2819207374" sldId="407"/>
        </pc:sldMkLst>
      </pc:sldChg>
      <pc:sldChg chg="del">
        <pc:chgData name="Ruth Bosomworth" userId="6e6f17bc-7310-44fd-bedc-2be212f4634e" providerId="ADAL" clId="{7FF28313-8B6C-4CB7-B89E-14C3019EEACF}" dt="2020-08-26T21:03:27.921" v="64" actId="2696"/>
        <pc:sldMkLst>
          <pc:docMk/>
          <pc:sldMk cId="3924600627" sldId="408"/>
        </pc:sldMkLst>
      </pc:sldChg>
      <pc:sldChg chg="del">
        <pc:chgData name="Ruth Bosomworth" userId="6e6f17bc-7310-44fd-bedc-2be212f4634e" providerId="ADAL" clId="{7FF28313-8B6C-4CB7-B89E-14C3019EEACF}" dt="2020-08-26T21:03:27.921" v="64" actId="2696"/>
        <pc:sldMkLst>
          <pc:docMk/>
          <pc:sldMk cId="3387958682" sldId="409"/>
        </pc:sldMkLst>
      </pc:sldChg>
      <pc:sldChg chg="del">
        <pc:chgData name="Ruth Bosomworth" userId="6e6f17bc-7310-44fd-bedc-2be212f4634e" providerId="ADAL" clId="{7FF28313-8B6C-4CB7-B89E-14C3019EEACF}" dt="2020-08-26T21:09:00.338" v="111" actId="2696"/>
        <pc:sldMkLst>
          <pc:docMk/>
          <pc:sldMk cId="585014574" sldId="410"/>
        </pc:sldMkLst>
      </pc:sldChg>
      <pc:sldChg chg="del">
        <pc:chgData name="Ruth Bosomworth" userId="6e6f17bc-7310-44fd-bedc-2be212f4634e" providerId="ADAL" clId="{7FF28313-8B6C-4CB7-B89E-14C3019EEACF}" dt="2020-08-26T21:09:00.338" v="111" actId="2696"/>
        <pc:sldMkLst>
          <pc:docMk/>
          <pc:sldMk cId="159466350" sldId="411"/>
        </pc:sldMkLst>
      </pc:sldChg>
      <pc:sldChg chg="del">
        <pc:chgData name="Ruth Bosomworth" userId="6e6f17bc-7310-44fd-bedc-2be212f4634e" providerId="ADAL" clId="{7FF28313-8B6C-4CB7-B89E-14C3019EEACF}" dt="2020-08-26T21:09:00.338" v="111" actId="2696"/>
        <pc:sldMkLst>
          <pc:docMk/>
          <pc:sldMk cId="3252108482" sldId="412"/>
        </pc:sldMkLst>
      </pc:sldChg>
      <pc:sldChg chg="del">
        <pc:chgData name="Ruth Bosomworth" userId="6e6f17bc-7310-44fd-bedc-2be212f4634e" providerId="ADAL" clId="{7FF28313-8B6C-4CB7-B89E-14C3019EEACF}" dt="2020-08-26T21:15:39.486" v="161" actId="2696"/>
        <pc:sldMkLst>
          <pc:docMk/>
          <pc:sldMk cId="689684467" sldId="413"/>
        </pc:sldMkLst>
      </pc:sldChg>
      <pc:sldChg chg="del">
        <pc:chgData name="Ruth Bosomworth" userId="6e6f17bc-7310-44fd-bedc-2be212f4634e" providerId="ADAL" clId="{7FF28313-8B6C-4CB7-B89E-14C3019EEACF}" dt="2020-08-26T21:15:39.486" v="161" actId="2696"/>
        <pc:sldMkLst>
          <pc:docMk/>
          <pc:sldMk cId="2800330017" sldId="414"/>
        </pc:sldMkLst>
      </pc:sldChg>
      <pc:sldChg chg="del">
        <pc:chgData name="Ruth Bosomworth" userId="6e6f17bc-7310-44fd-bedc-2be212f4634e" providerId="ADAL" clId="{7FF28313-8B6C-4CB7-B89E-14C3019EEACF}" dt="2020-08-26T21:15:39.486" v="161" actId="2696"/>
        <pc:sldMkLst>
          <pc:docMk/>
          <pc:sldMk cId="4015095458" sldId="415"/>
        </pc:sldMkLst>
      </pc:sldChg>
      <pc:sldChg chg="addSp delSp modSp mod">
        <pc:chgData name="Ruth Bosomworth" userId="6e6f17bc-7310-44fd-bedc-2be212f4634e" providerId="ADAL" clId="{7FF28313-8B6C-4CB7-B89E-14C3019EEACF}" dt="2020-08-26T21:26:22.354" v="260" actId="14100"/>
        <pc:sldMkLst>
          <pc:docMk/>
          <pc:sldMk cId="2681797509" sldId="416"/>
        </pc:sldMkLst>
        <pc:picChg chg="del">
          <ac:chgData name="Ruth Bosomworth" userId="6e6f17bc-7310-44fd-bedc-2be212f4634e" providerId="ADAL" clId="{7FF28313-8B6C-4CB7-B89E-14C3019EEACF}" dt="2020-08-26T21:25:18.919" v="256" actId="478"/>
          <ac:picMkLst>
            <pc:docMk/>
            <pc:sldMk cId="2681797509" sldId="416"/>
            <ac:picMk id="2" creationId="{A251DCFA-DEEE-4864-BBD8-DFA2637F4A97}"/>
          </ac:picMkLst>
        </pc:picChg>
        <pc:picChg chg="add mod">
          <ac:chgData name="Ruth Bosomworth" userId="6e6f17bc-7310-44fd-bedc-2be212f4634e" providerId="ADAL" clId="{7FF28313-8B6C-4CB7-B89E-14C3019EEACF}" dt="2020-08-26T21:26:22.354" v="260" actId="14100"/>
          <ac:picMkLst>
            <pc:docMk/>
            <pc:sldMk cId="2681797509" sldId="416"/>
            <ac:picMk id="3" creationId="{65073D47-EEFB-463C-9F39-9609E658392B}"/>
          </ac:picMkLst>
        </pc:picChg>
      </pc:sldChg>
      <pc:sldChg chg="add del">
        <pc:chgData name="Ruth Bosomworth" userId="6e6f17bc-7310-44fd-bedc-2be212f4634e" providerId="ADAL" clId="{7FF28313-8B6C-4CB7-B89E-14C3019EEACF}" dt="2020-08-26T21:08:47.570" v="109" actId="2696"/>
        <pc:sldMkLst>
          <pc:docMk/>
          <pc:sldMk cId="4055207843" sldId="417"/>
        </pc:sldMkLst>
      </pc:sldChg>
      <pc:sldChg chg="addSp modSp add mod">
        <pc:chgData name="Ruth Bosomworth" userId="6e6f17bc-7310-44fd-bedc-2be212f4634e" providerId="ADAL" clId="{7FF28313-8B6C-4CB7-B89E-14C3019EEACF}" dt="2020-08-26T21:08:02.429" v="101" actId="1076"/>
        <pc:sldMkLst>
          <pc:docMk/>
          <pc:sldMk cId="330435983" sldId="418"/>
        </pc:sldMkLst>
        <pc:spChg chg="add mod">
          <ac:chgData name="Ruth Bosomworth" userId="6e6f17bc-7310-44fd-bedc-2be212f4634e" providerId="ADAL" clId="{7FF28313-8B6C-4CB7-B89E-14C3019EEACF}" dt="2020-08-26T21:07:03.184" v="91" actId="14100"/>
          <ac:spMkLst>
            <pc:docMk/>
            <pc:sldMk cId="330435983" sldId="418"/>
            <ac:spMk id="3" creationId="{52926305-4DA5-480E-B69D-BCAF65068050}"/>
          </ac:spMkLst>
        </pc:spChg>
        <pc:spChg chg="add mod">
          <ac:chgData name="Ruth Bosomworth" userId="6e6f17bc-7310-44fd-bedc-2be212f4634e" providerId="ADAL" clId="{7FF28313-8B6C-4CB7-B89E-14C3019EEACF}" dt="2020-08-26T21:08:02.429" v="101" actId="1076"/>
          <ac:spMkLst>
            <pc:docMk/>
            <pc:sldMk cId="330435983" sldId="418"/>
            <ac:spMk id="11" creationId="{6C884A0A-29C7-4433-9023-4165A7C9A71A}"/>
          </ac:spMkLst>
        </pc:spChg>
        <pc:picChg chg="add mod">
          <ac:chgData name="Ruth Bosomworth" userId="6e6f17bc-7310-44fd-bedc-2be212f4634e" providerId="ADAL" clId="{7FF28313-8B6C-4CB7-B89E-14C3019EEACF}" dt="2020-08-26T21:07:26.965" v="95" actId="1076"/>
          <ac:picMkLst>
            <pc:docMk/>
            <pc:sldMk cId="330435983" sldId="418"/>
            <ac:picMk id="10" creationId="{77712493-FA28-42A6-A73B-313FF4F052C7}"/>
          </ac:picMkLst>
        </pc:picChg>
      </pc:sldChg>
      <pc:sldChg chg="addSp modSp add mod">
        <pc:chgData name="Ruth Bosomworth" userId="6e6f17bc-7310-44fd-bedc-2be212f4634e" providerId="ADAL" clId="{7FF28313-8B6C-4CB7-B89E-14C3019EEACF}" dt="2020-08-26T21:08:40.767" v="108" actId="1076"/>
        <pc:sldMkLst>
          <pc:docMk/>
          <pc:sldMk cId="267025725" sldId="419"/>
        </pc:sldMkLst>
        <pc:spChg chg="add mod">
          <ac:chgData name="Ruth Bosomworth" userId="6e6f17bc-7310-44fd-bedc-2be212f4634e" providerId="ADAL" clId="{7FF28313-8B6C-4CB7-B89E-14C3019EEACF}" dt="2020-08-26T21:08:40.767" v="108" actId="1076"/>
          <ac:spMkLst>
            <pc:docMk/>
            <pc:sldMk cId="267025725" sldId="419"/>
            <ac:spMk id="3" creationId="{1E88AAFC-C90E-4EE5-B508-1CBA5FF7FAA9}"/>
          </ac:spMkLst>
        </pc:spChg>
      </pc:sldChg>
      <pc:sldChg chg="addSp modSp add mod">
        <pc:chgData name="Ruth Bosomworth" userId="6e6f17bc-7310-44fd-bedc-2be212f4634e" providerId="ADAL" clId="{7FF28313-8B6C-4CB7-B89E-14C3019EEACF}" dt="2020-08-26T21:14:42.833" v="156" actId="1076"/>
        <pc:sldMkLst>
          <pc:docMk/>
          <pc:sldMk cId="3553868956" sldId="420"/>
        </pc:sldMkLst>
        <pc:spChg chg="add mod">
          <ac:chgData name="Ruth Bosomworth" userId="6e6f17bc-7310-44fd-bedc-2be212f4634e" providerId="ADAL" clId="{7FF28313-8B6C-4CB7-B89E-14C3019EEACF}" dt="2020-08-26T21:14:42.833" v="156" actId="1076"/>
          <ac:spMkLst>
            <pc:docMk/>
            <pc:sldMk cId="3553868956" sldId="420"/>
            <ac:spMk id="3" creationId="{792B07BD-4145-421E-A31E-F4BB344FF534}"/>
          </ac:spMkLst>
        </pc:spChg>
      </pc:sldChg>
      <pc:sldChg chg="addSp modSp add mod">
        <pc:chgData name="Ruth Bosomworth" userId="6e6f17bc-7310-44fd-bedc-2be212f4634e" providerId="ADAL" clId="{7FF28313-8B6C-4CB7-B89E-14C3019EEACF}" dt="2020-08-26T21:14:09.120" v="152" actId="1076"/>
        <pc:sldMkLst>
          <pc:docMk/>
          <pc:sldMk cId="3746588575" sldId="421"/>
        </pc:sldMkLst>
        <pc:spChg chg="add mod">
          <ac:chgData name="Ruth Bosomworth" userId="6e6f17bc-7310-44fd-bedc-2be212f4634e" providerId="ADAL" clId="{7FF28313-8B6C-4CB7-B89E-14C3019EEACF}" dt="2020-08-26T21:14:09.120" v="152" actId="1076"/>
          <ac:spMkLst>
            <pc:docMk/>
            <pc:sldMk cId="3746588575" sldId="421"/>
            <ac:spMk id="3" creationId="{3DCF3C15-B125-4EC6-8D35-700A98491012}"/>
          </ac:spMkLst>
        </pc:spChg>
      </pc:sldChg>
      <pc:sldChg chg="addSp modSp add mod">
        <pc:chgData name="Ruth Bosomworth" userId="6e6f17bc-7310-44fd-bedc-2be212f4634e" providerId="ADAL" clId="{7FF28313-8B6C-4CB7-B89E-14C3019EEACF}" dt="2020-08-26T21:13:37.113" v="148" actId="1076"/>
        <pc:sldMkLst>
          <pc:docMk/>
          <pc:sldMk cId="2966163829" sldId="422"/>
        </pc:sldMkLst>
        <pc:spChg chg="add mod">
          <ac:chgData name="Ruth Bosomworth" userId="6e6f17bc-7310-44fd-bedc-2be212f4634e" providerId="ADAL" clId="{7FF28313-8B6C-4CB7-B89E-14C3019EEACF}" dt="2020-08-26T21:13:37.113" v="148" actId="1076"/>
          <ac:spMkLst>
            <pc:docMk/>
            <pc:sldMk cId="2966163829" sldId="422"/>
            <ac:spMk id="3" creationId="{8240E6CB-4286-4142-AEDE-D5FA52E4F7BC}"/>
          </ac:spMkLst>
        </pc:spChg>
        <pc:spChg chg="add mod">
          <ac:chgData name="Ruth Bosomworth" userId="6e6f17bc-7310-44fd-bedc-2be212f4634e" providerId="ADAL" clId="{7FF28313-8B6C-4CB7-B89E-14C3019EEACF}" dt="2020-08-26T21:12:42.028" v="139" actId="1076"/>
          <ac:spMkLst>
            <pc:docMk/>
            <pc:sldMk cId="2966163829" sldId="422"/>
            <ac:spMk id="9" creationId="{3EF1F09B-34D7-4688-97FB-98AC066928B0}"/>
          </ac:spMkLst>
        </pc:spChg>
        <pc:picChg chg="add mod">
          <ac:chgData name="Ruth Bosomworth" userId="6e6f17bc-7310-44fd-bedc-2be212f4634e" providerId="ADAL" clId="{7FF28313-8B6C-4CB7-B89E-14C3019EEACF}" dt="2020-08-26T21:13:06.698" v="144" actId="1076"/>
          <ac:picMkLst>
            <pc:docMk/>
            <pc:sldMk cId="2966163829" sldId="422"/>
            <ac:picMk id="12" creationId="{2CAA9A18-64B9-4C4C-9912-921D5E39CCE2}"/>
          </ac:picMkLst>
        </pc:picChg>
        <pc:picChg chg="add mod">
          <ac:chgData name="Ruth Bosomworth" userId="6e6f17bc-7310-44fd-bedc-2be212f4634e" providerId="ADAL" clId="{7FF28313-8B6C-4CB7-B89E-14C3019EEACF}" dt="2020-08-26T21:13:23.122" v="147" actId="1076"/>
          <ac:picMkLst>
            <pc:docMk/>
            <pc:sldMk cId="2966163829" sldId="422"/>
            <ac:picMk id="15" creationId="{0B626EAD-D590-4BC6-A42C-8CE7ADCBDEF0}"/>
          </ac:picMkLst>
        </pc:picChg>
      </pc:sldChg>
      <pc:sldChg chg="add del">
        <pc:chgData name="Ruth Bosomworth" userId="6e6f17bc-7310-44fd-bedc-2be212f4634e" providerId="ADAL" clId="{7FF28313-8B6C-4CB7-B89E-14C3019EEACF}" dt="2020-08-26T21:24:28.532" v="253" actId="2696"/>
        <pc:sldMkLst>
          <pc:docMk/>
          <pc:sldMk cId="452295391" sldId="423"/>
        </pc:sldMkLst>
      </pc:sldChg>
      <pc:sldChg chg="addSp modSp add mod">
        <pc:chgData name="Ruth Bosomworth" userId="6e6f17bc-7310-44fd-bedc-2be212f4634e" providerId="ADAL" clId="{7FF28313-8B6C-4CB7-B89E-14C3019EEACF}" dt="2020-08-26T21:24:12.166" v="252" actId="1076"/>
        <pc:sldMkLst>
          <pc:docMk/>
          <pc:sldMk cId="3680754568" sldId="424"/>
        </pc:sldMkLst>
        <pc:spChg chg="add mod">
          <ac:chgData name="Ruth Bosomworth" userId="6e6f17bc-7310-44fd-bedc-2be212f4634e" providerId="ADAL" clId="{7FF28313-8B6C-4CB7-B89E-14C3019EEACF}" dt="2020-08-26T21:24:12.166" v="252" actId="1076"/>
          <ac:spMkLst>
            <pc:docMk/>
            <pc:sldMk cId="3680754568" sldId="424"/>
            <ac:spMk id="3" creationId="{A60FF0EF-2242-4A3A-B660-1BB4F3967602}"/>
          </ac:spMkLst>
        </pc:spChg>
      </pc:sldChg>
      <pc:sldChg chg="addSp modSp add mod">
        <pc:chgData name="Ruth Bosomworth" userId="6e6f17bc-7310-44fd-bedc-2be212f4634e" providerId="ADAL" clId="{7FF28313-8B6C-4CB7-B89E-14C3019EEACF}" dt="2020-08-26T21:23:15.869" v="241" actId="1076"/>
        <pc:sldMkLst>
          <pc:docMk/>
          <pc:sldMk cId="3931664519" sldId="425"/>
        </pc:sldMkLst>
        <pc:spChg chg="add mod">
          <ac:chgData name="Ruth Bosomworth" userId="6e6f17bc-7310-44fd-bedc-2be212f4634e" providerId="ADAL" clId="{7FF28313-8B6C-4CB7-B89E-14C3019EEACF}" dt="2020-08-26T21:21:15.784" v="219" actId="1076"/>
          <ac:spMkLst>
            <pc:docMk/>
            <pc:sldMk cId="3931664519" sldId="425"/>
            <ac:spMk id="3" creationId="{975212CD-A3F0-4E62-8835-B5CC8050B4E4}"/>
          </ac:spMkLst>
        </pc:spChg>
        <pc:spChg chg="add mod">
          <ac:chgData name="Ruth Bosomworth" userId="6e6f17bc-7310-44fd-bedc-2be212f4634e" providerId="ADAL" clId="{7FF28313-8B6C-4CB7-B89E-14C3019EEACF}" dt="2020-08-26T21:21:21.970" v="220" actId="1076"/>
          <ac:spMkLst>
            <pc:docMk/>
            <pc:sldMk cId="3931664519" sldId="425"/>
            <ac:spMk id="9" creationId="{0B1A1527-E5C2-498C-902D-2CB4386A36BF}"/>
          </ac:spMkLst>
        </pc:spChg>
        <pc:spChg chg="add mod">
          <ac:chgData name="Ruth Bosomworth" userId="6e6f17bc-7310-44fd-bedc-2be212f4634e" providerId="ADAL" clId="{7FF28313-8B6C-4CB7-B89E-14C3019EEACF}" dt="2020-08-26T21:22:43.131" v="232" actId="1076"/>
          <ac:spMkLst>
            <pc:docMk/>
            <pc:sldMk cId="3931664519" sldId="425"/>
            <ac:spMk id="18" creationId="{64E1AD76-3A84-4CE2-A5B7-F4408BB93EEF}"/>
          </ac:spMkLst>
        </pc:spChg>
        <pc:spChg chg="add mod">
          <ac:chgData name="Ruth Bosomworth" userId="6e6f17bc-7310-44fd-bedc-2be212f4634e" providerId="ADAL" clId="{7FF28313-8B6C-4CB7-B89E-14C3019EEACF}" dt="2020-08-26T21:23:04.107" v="236" actId="1076"/>
          <ac:spMkLst>
            <pc:docMk/>
            <pc:sldMk cId="3931664519" sldId="425"/>
            <ac:spMk id="21" creationId="{3E47D5E6-2200-4F9F-B702-400CD70EF12A}"/>
          </ac:spMkLst>
        </pc:spChg>
        <pc:picChg chg="add mod">
          <ac:chgData name="Ruth Bosomworth" userId="6e6f17bc-7310-44fd-bedc-2be212f4634e" providerId="ADAL" clId="{7FF28313-8B6C-4CB7-B89E-14C3019EEACF}" dt="2020-08-26T21:23:13.969" v="240" actId="1076"/>
          <ac:picMkLst>
            <pc:docMk/>
            <pc:sldMk cId="3931664519" sldId="425"/>
            <ac:picMk id="12" creationId="{84C977F6-1B1D-470B-BC34-B055BE6913A3}"/>
          </ac:picMkLst>
        </pc:picChg>
        <pc:picChg chg="add mod">
          <ac:chgData name="Ruth Bosomworth" userId="6e6f17bc-7310-44fd-bedc-2be212f4634e" providerId="ADAL" clId="{7FF28313-8B6C-4CB7-B89E-14C3019EEACF}" dt="2020-08-26T21:23:15.869" v="241" actId="1076"/>
          <ac:picMkLst>
            <pc:docMk/>
            <pc:sldMk cId="3931664519" sldId="425"/>
            <ac:picMk id="15" creationId="{41923585-A9CB-449F-B651-F6BDA6DB4D8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0086B-8FE9-4B84-82BC-F3BDCD60CAF6}" type="datetimeFigureOut">
              <a:rPr lang="en-GB" smtClean="0"/>
              <a:t>27/01/2021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5EC4E-9C70-4836-9DF3-D67F82819F64}" type="slidenum">
              <a:rPr lang="en-GB" smtClean="0"/>
              <a:t>‹#›</a:t>
            </a:fld>
            <a:endParaRPr lang="en-GB"/>
          </a:p>
        </p:txBody>
      </p:sp>
    </p:spTree>
    <p:extLst>
      <p:ext uri="{BB962C8B-B14F-4D97-AF65-F5344CB8AC3E}">
        <p14:creationId xmlns:p14="http://schemas.microsoft.com/office/powerpoint/2010/main" val="283463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E5EC4E-9C70-4836-9DF3-D67F82819F64}" type="slidenum">
              <a:rPr lang="en-GB" smtClean="0"/>
              <a:t>10</a:t>
            </a:fld>
            <a:endParaRPr lang="en-GB"/>
          </a:p>
        </p:txBody>
      </p:sp>
    </p:spTree>
    <p:extLst>
      <p:ext uri="{BB962C8B-B14F-4D97-AF65-F5344CB8AC3E}">
        <p14:creationId xmlns:p14="http://schemas.microsoft.com/office/powerpoint/2010/main" val="626461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18D5-1702-4974-83A1-1497583178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CD1036-37AF-4480-AD5C-EDEF7C57A3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2992BC-35EA-4D26-A92E-BD51FF1F7ACF}"/>
              </a:ext>
            </a:extLst>
          </p:cNvPr>
          <p:cNvSpPr>
            <a:spLocks noGrp="1"/>
          </p:cNvSpPr>
          <p:nvPr>
            <p:ph type="dt" sz="half" idx="10"/>
          </p:nvPr>
        </p:nvSpPr>
        <p:spPr/>
        <p:txBody>
          <a:bodyPr/>
          <a:lstStyle/>
          <a:p>
            <a:fld id="{966EE38B-DB05-4067-8F8C-31B2EEAD13D4}" type="datetimeFigureOut">
              <a:rPr lang="en-GB" smtClean="0"/>
              <a:t>27/01/2021</a:t>
            </a:fld>
            <a:endParaRPr lang="en-GB"/>
          </a:p>
        </p:txBody>
      </p:sp>
      <p:sp>
        <p:nvSpPr>
          <p:cNvPr id="5" name="Footer Placeholder 4">
            <a:extLst>
              <a:ext uri="{FF2B5EF4-FFF2-40B4-BE49-F238E27FC236}">
                <a16:creationId xmlns:a16="http://schemas.microsoft.com/office/drawing/2014/main" id="{602AE708-CEDE-4B1E-98FF-680A61546D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6349A7-5624-4910-B251-89BC98749A97}"/>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329740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D8D3-BC86-41F9-AD99-F4AA6DB145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ABBA00-6166-4FC4-B6DB-B082C51D1E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AC500B-AD6E-469A-A63B-F7FB5F38A4E5}"/>
              </a:ext>
            </a:extLst>
          </p:cNvPr>
          <p:cNvSpPr>
            <a:spLocks noGrp="1"/>
          </p:cNvSpPr>
          <p:nvPr>
            <p:ph type="dt" sz="half" idx="10"/>
          </p:nvPr>
        </p:nvSpPr>
        <p:spPr/>
        <p:txBody>
          <a:bodyPr/>
          <a:lstStyle/>
          <a:p>
            <a:fld id="{966EE38B-DB05-4067-8F8C-31B2EEAD13D4}" type="datetimeFigureOut">
              <a:rPr lang="en-GB" smtClean="0"/>
              <a:t>27/01/2021</a:t>
            </a:fld>
            <a:endParaRPr lang="en-GB"/>
          </a:p>
        </p:txBody>
      </p:sp>
      <p:sp>
        <p:nvSpPr>
          <p:cNvPr id="5" name="Footer Placeholder 4">
            <a:extLst>
              <a:ext uri="{FF2B5EF4-FFF2-40B4-BE49-F238E27FC236}">
                <a16:creationId xmlns:a16="http://schemas.microsoft.com/office/drawing/2014/main" id="{0A855934-45EE-4D4D-BACC-378F04E86A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575259-17FA-4774-9CB1-0264A4B8D477}"/>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296105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00235B-97BE-42C0-A934-3A5BAAF682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045B62-7524-4138-AF19-BC4A56C599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98D98D-59A1-4B66-BC79-A63842C478BF}"/>
              </a:ext>
            </a:extLst>
          </p:cNvPr>
          <p:cNvSpPr>
            <a:spLocks noGrp="1"/>
          </p:cNvSpPr>
          <p:nvPr>
            <p:ph type="dt" sz="half" idx="10"/>
          </p:nvPr>
        </p:nvSpPr>
        <p:spPr/>
        <p:txBody>
          <a:bodyPr/>
          <a:lstStyle/>
          <a:p>
            <a:fld id="{966EE38B-DB05-4067-8F8C-31B2EEAD13D4}" type="datetimeFigureOut">
              <a:rPr lang="en-GB" smtClean="0"/>
              <a:t>27/01/2021</a:t>
            </a:fld>
            <a:endParaRPr lang="en-GB"/>
          </a:p>
        </p:txBody>
      </p:sp>
      <p:sp>
        <p:nvSpPr>
          <p:cNvPr id="5" name="Footer Placeholder 4">
            <a:extLst>
              <a:ext uri="{FF2B5EF4-FFF2-40B4-BE49-F238E27FC236}">
                <a16:creationId xmlns:a16="http://schemas.microsoft.com/office/drawing/2014/main" id="{926D3663-04E2-4C46-9C44-A9537F13DA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2452F5-9966-40BF-A4D0-A7D8E4AF7777}"/>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221811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6BFE-5CD1-4C9D-9D6C-510E12A6D8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CC53B9-CEBC-40E5-9919-A6546EB527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13609-4F53-4557-B21A-232C9595E279}"/>
              </a:ext>
            </a:extLst>
          </p:cNvPr>
          <p:cNvSpPr>
            <a:spLocks noGrp="1"/>
          </p:cNvSpPr>
          <p:nvPr>
            <p:ph type="dt" sz="half" idx="10"/>
          </p:nvPr>
        </p:nvSpPr>
        <p:spPr/>
        <p:txBody>
          <a:bodyPr/>
          <a:lstStyle/>
          <a:p>
            <a:fld id="{966EE38B-DB05-4067-8F8C-31B2EEAD13D4}" type="datetimeFigureOut">
              <a:rPr lang="en-GB" smtClean="0"/>
              <a:t>27/01/2021</a:t>
            </a:fld>
            <a:endParaRPr lang="en-GB"/>
          </a:p>
        </p:txBody>
      </p:sp>
      <p:sp>
        <p:nvSpPr>
          <p:cNvPr id="5" name="Footer Placeholder 4">
            <a:extLst>
              <a:ext uri="{FF2B5EF4-FFF2-40B4-BE49-F238E27FC236}">
                <a16:creationId xmlns:a16="http://schemas.microsoft.com/office/drawing/2014/main" id="{AB22D374-6ACD-4D24-AA14-B362F8A2CD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2A601C-E45F-46F6-B0F4-6256919FC062}"/>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262164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F7DB-7442-4A08-BEFB-DDBC53D29D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ADDB19-8523-43A0-9F15-223C697A8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F111C1-999E-4417-8F61-BD54B83829A0}"/>
              </a:ext>
            </a:extLst>
          </p:cNvPr>
          <p:cNvSpPr>
            <a:spLocks noGrp="1"/>
          </p:cNvSpPr>
          <p:nvPr>
            <p:ph type="dt" sz="half" idx="10"/>
          </p:nvPr>
        </p:nvSpPr>
        <p:spPr/>
        <p:txBody>
          <a:bodyPr/>
          <a:lstStyle/>
          <a:p>
            <a:fld id="{966EE38B-DB05-4067-8F8C-31B2EEAD13D4}" type="datetimeFigureOut">
              <a:rPr lang="en-GB" smtClean="0"/>
              <a:t>27/01/2021</a:t>
            </a:fld>
            <a:endParaRPr lang="en-GB"/>
          </a:p>
        </p:txBody>
      </p:sp>
      <p:sp>
        <p:nvSpPr>
          <p:cNvPr id="5" name="Footer Placeholder 4">
            <a:extLst>
              <a:ext uri="{FF2B5EF4-FFF2-40B4-BE49-F238E27FC236}">
                <a16:creationId xmlns:a16="http://schemas.microsoft.com/office/drawing/2014/main" id="{7EE80787-76EF-4A3D-A933-BE3BDC760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3B4F82-15B0-4AD4-874D-2F68B30DF2EC}"/>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12424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89F2-9CEF-4CC7-99F5-DD4BF0E479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F562D5-0C1C-4CEB-9C3D-0BA0E0A26F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6D713E-4F4A-4BBF-99A4-393DC0955E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CE9169-57C4-40BD-890E-E20DE270F002}"/>
              </a:ext>
            </a:extLst>
          </p:cNvPr>
          <p:cNvSpPr>
            <a:spLocks noGrp="1"/>
          </p:cNvSpPr>
          <p:nvPr>
            <p:ph type="dt" sz="half" idx="10"/>
          </p:nvPr>
        </p:nvSpPr>
        <p:spPr/>
        <p:txBody>
          <a:bodyPr/>
          <a:lstStyle/>
          <a:p>
            <a:fld id="{966EE38B-DB05-4067-8F8C-31B2EEAD13D4}" type="datetimeFigureOut">
              <a:rPr lang="en-GB" smtClean="0"/>
              <a:t>27/01/2021</a:t>
            </a:fld>
            <a:endParaRPr lang="en-GB"/>
          </a:p>
        </p:txBody>
      </p:sp>
      <p:sp>
        <p:nvSpPr>
          <p:cNvPr id="6" name="Footer Placeholder 5">
            <a:extLst>
              <a:ext uri="{FF2B5EF4-FFF2-40B4-BE49-F238E27FC236}">
                <a16:creationId xmlns:a16="http://schemas.microsoft.com/office/drawing/2014/main" id="{775BF6E7-734F-44E6-B029-652AC76FFC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CAB6F7-A522-4CCF-90B6-FF4091E9A29D}"/>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303061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782A-C841-4A72-A7FA-256EDB41DC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50A29C-2C59-4708-848C-7F6E4F2A63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EA6F06-7683-4057-8DAF-CE86D7755F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030E92-6535-40D5-9B46-F7C8CA0B60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B7D4AA0-A23E-47F9-B021-8076859CF7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950E02-39B2-4629-A0F9-C11656A179A4}"/>
              </a:ext>
            </a:extLst>
          </p:cNvPr>
          <p:cNvSpPr>
            <a:spLocks noGrp="1"/>
          </p:cNvSpPr>
          <p:nvPr>
            <p:ph type="dt" sz="half" idx="10"/>
          </p:nvPr>
        </p:nvSpPr>
        <p:spPr/>
        <p:txBody>
          <a:bodyPr/>
          <a:lstStyle/>
          <a:p>
            <a:fld id="{966EE38B-DB05-4067-8F8C-31B2EEAD13D4}" type="datetimeFigureOut">
              <a:rPr lang="en-GB" smtClean="0"/>
              <a:t>27/01/2021</a:t>
            </a:fld>
            <a:endParaRPr lang="en-GB"/>
          </a:p>
        </p:txBody>
      </p:sp>
      <p:sp>
        <p:nvSpPr>
          <p:cNvPr id="8" name="Footer Placeholder 7">
            <a:extLst>
              <a:ext uri="{FF2B5EF4-FFF2-40B4-BE49-F238E27FC236}">
                <a16:creationId xmlns:a16="http://schemas.microsoft.com/office/drawing/2014/main" id="{16FAF787-3674-489D-958A-D3A1D0AEDE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F4AF05-1B51-4B3B-8135-D94BE643B90C}"/>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129920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0E08-DDA8-49B8-A880-B0283423BB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CFFE82-D301-4921-97F0-D152BD41419B}"/>
              </a:ext>
            </a:extLst>
          </p:cNvPr>
          <p:cNvSpPr>
            <a:spLocks noGrp="1"/>
          </p:cNvSpPr>
          <p:nvPr>
            <p:ph type="dt" sz="half" idx="10"/>
          </p:nvPr>
        </p:nvSpPr>
        <p:spPr/>
        <p:txBody>
          <a:bodyPr/>
          <a:lstStyle/>
          <a:p>
            <a:fld id="{966EE38B-DB05-4067-8F8C-31B2EEAD13D4}" type="datetimeFigureOut">
              <a:rPr lang="en-GB" smtClean="0"/>
              <a:t>27/01/2021</a:t>
            </a:fld>
            <a:endParaRPr lang="en-GB"/>
          </a:p>
        </p:txBody>
      </p:sp>
      <p:sp>
        <p:nvSpPr>
          <p:cNvPr id="4" name="Footer Placeholder 3">
            <a:extLst>
              <a:ext uri="{FF2B5EF4-FFF2-40B4-BE49-F238E27FC236}">
                <a16:creationId xmlns:a16="http://schemas.microsoft.com/office/drawing/2014/main" id="{0E2031FA-CA16-48A7-B62E-2AD9840506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5C22D78-6625-4A5E-9D72-1AD9D35A40FD}"/>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124358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CC3E2E-8F06-4355-A78C-7182A166DBE7}"/>
              </a:ext>
            </a:extLst>
          </p:cNvPr>
          <p:cNvSpPr>
            <a:spLocks noGrp="1"/>
          </p:cNvSpPr>
          <p:nvPr>
            <p:ph type="dt" sz="half" idx="10"/>
          </p:nvPr>
        </p:nvSpPr>
        <p:spPr/>
        <p:txBody>
          <a:bodyPr/>
          <a:lstStyle/>
          <a:p>
            <a:fld id="{966EE38B-DB05-4067-8F8C-31B2EEAD13D4}" type="datetimeFigureOut">
              <a:rPr lang="en-GB" smtClean="0"/>
              <a:t>27/01/2021</a:t>
            </a:fld>
            <a:endParaRPr lang="en-GB"/>
          </a:p>
        </p:txBody>
      </p:sp>
      <p:sp>
        <p:nvSpPr>
          <p:cNvPr id="3" name="Footer Placeholder 2">
            <a:extLst>
              <a:ext uri="{FF2B5EF4-FFF2-40B4-BE49-F238E27FC236}">
                <a16:creationId xmlns:a16="http://schemas.microsoft.com/office/drawing/2014/main" id="{A5AE5365-27C8-4CE4-9431-385C952952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C50EBA-37A8-41E0-8DFF-87F9FC22577A}"/>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218988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C91C-5FD4-49AC-8828-F7C33FDD5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3C4A41-1D11-4762-BF79-249FD9B7C3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2DD066-FA41-45F9-A062-0C44B73AC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973A1C-3950-4D7F-9882-E16CBCB8ABCB}"/>
              </a:ext>
            </a:extLst>
          </p:cNvPr>
          <p:cNvSpPr>
            <a:spLocks noGrp="1"/>
          </p:cNvSpPr>
          <p:nvPr>
            <p:ph type="dt" sz="half" idx="10"/>
          </p:nvPr>
        </p:nvSpPr>
        <p:spPr/>
        <p:txBody>
          <a:bodyPr/>
          <a:lstStyle/>
          <a:p>
            <a:fld id="{966EE38B-DB05-4067-8F8C-31B2EEAD13D4}" type="datetimeFigureOut">
              <a:rPr lang="en-GB" smtClean="0"/>
              <a:t>27/01/2021</a:t>
            </a:fld>
            <a:endParaRPr lang="en-GB"/>
          </a:p>
        </p:txBody>
      </p:sp>
      <p:sp>
        <p:nvSpPr>
          <p:cNvPr id="6" name="Footer Placeholder 5">
            <a:extLst>
              <a:ext uri="{FF2B5EF4-FFF2-40B4-BE49-F238E27FC236}">
                <a16:creationId xmlns:a16="http://schemas.microsoft.com/office/drawing/2014/main" id="{4ED725DD-41A8-4F6C-B537-49380B11E5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5DC864-2773-46DD-B2CE-06605703078E}"/>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392245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3BF6-ED41-4BCC-812A-E966476E41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54061A-29C7-4A56-B2CB-EA711E702B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6C50D9-A10D-4347-BA81-EB207DF83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F66E4F-1D53-47A0-8BB6-C99F6492A7AA}"/>
              </a:ext>
            </a:extLst>
          </p:cNvPr>
          <p:cNvSpPr>
            <a:spLocks noGrp="1"/>
          </p:cNvSpPr>
          <p:nvPr>
            <p:ph type="dt" sz="half" idx="10"/>
          </p:nvPr>
        </p:nvSpPr>
        <p:spPr/>
        <p:txBody>
          <a:bodyPr/>
          <a:lstStyle/>
          <a:p>
            <a:fld id="{966EE38B-DB05-4067-8F8C-31B2EEAD13D4}" type="datetimeFigureOut">
              <a:rPr lang="en-GB" smtClean="0"/>
              <a:t>27/01/2021</a:t>
            </a:fld>
            <a:endParaRPr lang="en-GB"/>
          </a:p>
        </p:txBody>
      </p:sp>
      <p:sp>
        <p:nvSpPr>
          <p:cNvPr id="6" name="Footer Placeholder 5">
            <a:extLst>
              <a:ext uri="{FF2B5EF4-FFF2-40B4-BE49-F238E27FC236}">
                <a16:creationId xmlns:a16="http://schemas.microsoft.com/office/drawing/2014/main" id="{BD785E41-7787-4513-924A-9E58C21FF9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66AE5A-FC85-4F21-90F8-34EEC93A7CF4}"/>
              </a:ext>
            </a:extLst>
          </p:cNvPr>
          <p:cNvSpPr>
            <a:spLocks noGrp="1"/>
          </p:cNvSpPr>
          <p:nvPr>
            <p:ph type="sldNum" sz="quarter" idx="12"/>
          </p:nvPr>
        </p:nvSpPr>
        <p:spPr/>
        <p:txBody>
          <a:bodyPr/>
          <a:lstStyle/>
          <a:p>
            <a:fld id="{343AD800-3B51-4691-9470-DC4B6C12D644}" type="slidenum">
              <a:rPr lang="en-GB" smtClean="0"/>
              <a:t>‹#›</a:t>
            </a:fld>
            <a:endParaRPr lang="en-GB"/>
          </a:p>
        </p:txBody>
      </p:sp>
    </p:spTree>
    <p:extLst>
      <p:ext uri="{BB962C8B-B14F-4D97-AF65-F5344CB8AC3E}">
        <p14:creationId xmlns:p14="http://schemas.microsoft.com/office/powerpoint/2010/main" val="64891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64E86-00D6-44B9-BB9F-44A87AA089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FDDD8E-D841-4BD3-B27F-86C7499D55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61B4F9-A638-4EAE-BB4C-4CB7086393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EE38B-DB05-4067-8F8C-31B2EEAD13D4}" type="datetimeFigureOut">
              <a:rPr lang="en-GB" smtClean="0"/>
              <a:t>27/01/2021</a:t>
            </a:fld>
            <a:endParaRPr lang="en-GB"/>
          </a:p>
        </p:txBody>
      </p:sp>
      <p:sp>
        <p:nvSpPr>
          <p:cNvPr id="5" name="Footer Placeholder 4">
            <a:extLst>
              <a:ext uri="{FF2B5EF4-FFF2-40B4-BE49-F238E27FC236}">
                <a16:creationId xmlns:a16="http://schemas.microsoft.com/office/drawing/2014/main" id="{63E06F99-2B17-4CE8-AAEA-A2BF0A5B4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552B51-E1F9-47AD-A3ED-44C212624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AD800-3B51-4691-9470-DC4B6C12D644}" type="slidenum">
              <a:rPr lang="en-GB" smtClean="0"/>
              <a:t>‹#›</a:t>
            </a:fld>
            <a:endParaRPr lang="en-GB"/>
          </a:p>
        </p:txBody>
      </p:sp>
    </p:spTree>
    <p:extLst>
      <p:ext uri="{BB962C8B-B14F-4D97-AF65-F5344CB8AC3E}">
        <p14:creationId xmlns:p14="http://schemas.microsoft.com/office/powerpoint/2010/main" val="1690474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bc.co.uk/news/av/world-asia-55710125" TargetMode="External"/><Relationship Id="rId2" Type="http://schemas.openxmlformats.org/officeDocument/2006/relationships/hyperlink" Target="http://www.bbc.co.uk/news/world-asia-55684149"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www.picture-news.co.uk/discus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skiing&#10;&#10;Description automatically generated">
            <a:extLst>
              <a:ext uri="{FF2B5EF4-FFF2-40B4-BE49-F238E27FC236}">
                <a16:creationId xmlns:a16="http://schemas.microsoft.com/office/drawing/2014/main" id="{7BC5EC1E-AC89-409E-AA21-16BB3AC0A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36080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F0306748-3CE2-4409-BF04-A921CD129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id="{C31DF43F-B660-4B01-86E8-7BF99AEFEDD2}"/>
              </a:ext>
            </a:extLst>
          </p:cNvPr>
          <p:cNvSpPr>
            <a:spLocks noChangeArrowheads="1"/>
          </p:cNvSpPr>
          <p:nvPr/>
        </p:nvSpPr>
        <p:spPr bwMode="auto">
          <a:xfrm>
            <a:off x="74186" y="419548"/>
            <a:ext cx="12043628" cy="110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a:ln>
                  <a:noFill/>
                </a:ln>
                <a:solidFill>
                  <a:schemeClr val="accent2">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Resource 1 </a:t>
            </a:r>
            <a:endParaRPr kumimoji="0" lang="en-GB" altLang="en-US" sz="2600" b="0" i="0" u="none" strike="noStrike" kern="1200" cap="none" spc="0" normalizeH="0" baseline="0" noProof="0">
              <a:ln>
                <a:noFill/>
              </a:ln>
              <a:solidFill>
                <a:schemeClr val="accent2">
                  <a:lumMod val="75000"/>
                </a:schemeClr>
              </a:solidFill>
              <a:effectLst/>
              <a:uLnTx/>
              <a:uFillTx/>
              <a:latin typeface="Calibri" panose="020F0502020204030204"/>
            </a:endParaRPr>
          </a:p>
          <a:p>
            <a:pPr algn="just">
              <a:lnSpc>
                <a:spcPct val="107000"/>
              </a:lnSpc>
              <a:spcAft>
                <a:spcPts val="800"/>
              </a:spcAft>
            </a:pPr>
            <a:r>
              <a:rPr lang="en-US" sz="2500" i="1">
                <a:solidFill>
                  <a:srgbClr val="C45911"/>
                </a:solidFill>
                <a:effectLst/>
                <a:latin typeface="Calibri Light" panose="020F0302020204030204" pitchFamily="34" charset="0"/>
                <a:ea typeface="Calibri" panose="020F0502020204030204" pitchFamily="34" charset="0"/>
                <a:cs typeface="Times New Roman" panose="02020603050405020304" pitchFamily="18" charset="0"/>
              </a:rPr>
              <a:t>Look at the resource below, which shares some information about Mount Everest.</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63BE3645-146F-468D-8EFA-16E4F2C05D15}"/>
              </a:ext>
            </a:extLst>
          </p:cNvPr>
          <p:cNvSpPr/>
          <p:nvPr/>
        </p:nvSpPr>
        <p:spPr>
          <a:xfrm>
            <a:off x="3295580" y="2017625"/>
            <a:ext cx="5600840" cy="3657716"/>
          </a:xfrm>
          <a:prstGeom prst="cloudCallout">
            <a:avLst>
              <a:gd name="adj1" fmla="val -62373"/>
              <a:gd name="adj2" fmla="val 60432"/>
            </a:avLst>
          </a:prstGeom>
          <a:solidFill>
            <a:sysClr val="window" lastClr="FFFFFF"/>
          </a:solidFill>
          <a:ln w="12700" cap="flat" cmpd="sng" algn="ctr">
            <a:noFill/>
            <a:prstDash val="solid"/>
            <a:miter lim="800000"/>
          </a:ln>
          <a:effectLst>
            <a:glow rad="228600">
              <a:srgbClr val="4472C4">
                <a:satMod val="175000"/>
                <a:alpha val="40000"/>
              </a:srgbClr>
            </a:glow>
            <a:outerShdw blurRad="44450" dist="27940" dir="5400000" algn="ctr">
              <a:srgbClr val="000000">
                <a:alpha val="32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1" i="0" u="none" strike="noStrike" kern="0" cap="none" spc="0" normalizeH="0" baseline="0" noProof="0">
                <a:ln>
                  <a:noFill/>
                </a:ln>
                <a:solidFill>
                  <a:srgbClr val="2F5496"/>
                </a:solidFill>
                <a:effectLst/>
                <a:uLnTx/>
                <a:uFillTx/>
                <a:latin typeface="Calibri" panose="020F0502020204030204"/>
                <a:ea typeface="Calibri" panose="020F0502020204030204" pitchFamily="34" charset="0"/>
                <a:cs typeface="Calibri" panose="020F0502020204030204" pitchFamily="34" charset="0"/>
              </a:rPr>
              <a:t>Does any of the information surprise you? </a:t>
            </a:r>
            <a:endParaRPr kumimoji="0" lang="en-GB" sz="24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1" i="0" u="none" strike="noStrike" kern="0" cap="none" spc="0" normalizeH="0" baseline="0" noProof="0">
                <a:ln>
                  <a:noFill/>
                </a:ln>
                <a:solidFill>
                  <a:srgbClr val="2F5496"/>
                </a:solidFill>
                <a:effectLst/>
                <a:uLnTx/>
                <a:uFillTx/>
                <a:latin typeface="Calibri" panose="020F0502020204030204"/>
                <a:ea typeface="Calibri" panose="020F0502020204030204" pitchFamily="34" charset="0"/>
                <a:cs typeface="Calibri" panose="020F0502020204030204" pitchFamily="34" charset="0"/>
              </a:rPr>
              <a:t>Is there anything else you would like to find out?</a:t>
            </a:r>
            <a:endParaRPr kumimoji="0" lang="en-GB" sz="24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901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id="{C31DF43F-B660-4B01-86E8-7BF99AEFEDD2}"/>
              </a:ext>
            </a:extLst>
          </p:cNvPr>
          <p:cNvSpPr>
            <a:spLocks noChangeArrowheads="1"/>
          </p:cNvSpPr>
          <p:nvPr/>
        </p:nvSpPr>
        <p:spPr bwMode="auto">
          <a:xfrm>
            <a:off x="74186" y="-63278"/>
            <a:ext cx="12043628" cy="20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Resource 2</a:t>
            </a:r>
            <a:endParaRPr kumimoji="0" lang="en-GB" alt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algn="just">
              <a:lnSpc>
                <a:spcPct val="107000"/>
              </a:lnSpc>
              <a:spcAft>
                <a:spcPts val="800"/>
              </a:spcAft>
            </a:pPr>
            <a:r>
              <a:rPr lang="en-GB" sz="2500" i="1">
                <a:solidFill>
                  <a:srgbClr val="2F5496"/>
                </a:solidFill>
                <a:effectLst/>
                <a:latin typeface="Calibri Light" panose="020F0302020204030204" pitchFamily="34" charset="0"/>
                <a:ea typeface="Calibri" panose="020F0502020204030204" pitchFamily="34" charset="0"/>
                <a:cs typeface="Times New Roman" panose="02020603050405020304" pitchFamily="18" charset="0"/>
              </a:rPr>
              <a:t>Look at the resource below, sharing information about four people who have climbed some of the world’s largest mountains. </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hought Bubble: Cloud 9">
            <a:extLst>
              <a:ext uri="{FF2B5EF4-FFF2-40B4-BE49-F238E27FC236}">
                <a16:creationId xmlns:a16="http://schemas.microsoft.com/office/drawing/2014/main" id="{61CDAE36-D5CC-4899-9E3A-431CC77F38FD}"/>
              </a:ext>
            </a:extLst>
          </p:cNvPr>
          <p:cNvSpPr/>
          <p:nvPr/>
        </p:nvSpPr>
        <p:spPr>
          <a:xfrm>
            <a:off x="7139126" y="2481321"/>
            <a:ext cx="4501494" cy="2067071"/>
          </a:xfrm>
          <a:prstGeom prst="cloudCallout">
            <a:avLst>
              <a:gd name="adj1" fmla="val -57442"/>
              <a:gd name="adj2" fmla="val 64604"/>
            </a:avLst>
          </a:prstGeom>
          <a:solidFill>
            <a:sysClr val="window" lastClr="FFFFFF"/>
          </a:solidFill>
          <a:ln w="12700" cap="flat" cmpd="sng" algn="ctr">
            <a:solidFill>
              <a:srgbClr val="ED7D31">
                <a:lumMod val="75000"/>
              </a:srgbClr>
            </a:solidFill>
            <a:prstDash val="solid"/>
            <a:miter lim="800000"/>
          </a:ln>
          <a:effectLst>
            <a:glow rad="228600">
              <a:srgbClr val="ED7D31">
                <a:satMod val="175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1" i="0" u="none" strike="noStrike" kern="0" cap="none" spc="0" normalizeH="0" baseline="0" noProof="0">
                <a:ln>
                  <a:noFill/>
                </a:ln>
                <a:solidFill>
                  <a:srgbClr val="C45911"/>
                </a:solidFill>
                <a:effectLst/>
                <a:uLnTx/>
                <a:uFillTx/>
                <a:latin typeface="Calibri Light" panose="020F0302020204030204" pitchFamily="34" charset="0"/>
                <a:ea typeface="Calibri" panose="020F0502020204030204" pitchFamily="34" charset="0"/>
                <a:cs typeface="Times New Roman" panose="02020603050405020304" pitchFamily="18" charset="0"/>
              </a:rPr>
              <a:t>What skills do you think they would need to succeed?</a:t>
            </a:r>
            <a:endParaRPr kumimoji="0" lang="en-GB" sz="24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FAD2CB81-9DB4-4653-A758-35BA4FA8F70D}"/>
              </a:ext>
            </a:extLst>
          </p:cNvPr>
          <p:cNvPicPr/>
          <p:nvPr/>
        </p:nvPicPr>
        <p:blipFill rotWithShape="1">
          <a:blip r:embed="rId3" cstate="print">
            <a:extLst>
              <a:ext uri="{28A0092B-C50C-407E-A947-70E740481C1C}">
                <a14:useLocalDpi xmlns:a14="http://schemas.microsoft.com/office/drawing/2010/main" val="0"/>
              </a:ext>
            </a:extLst>
          </a:blip>
          <a:srcRect l="10798" t="35507" r="12649" b="35617"/>
          <a:stretch/>
        </p:blipFill>
        <p:spPr bwMode="auto">
          <a:xfrm>
            <a:off x="636572" y="2119089"/>
            <a:ext cx="4880650" cy="3264569"/>
          </a:xfrm>
          <a:prstGeom prst="rect">
            <a:avLst/>
          </a:prstGeom>
          <a:noFill/>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DE8B0447-1D0C-4019-991C-1FA6B74F815D}"/>
              </a:ext>
            </a:extLst>
          </p:cNvPr>
          <p:cNvSpPr/>
          <p:nvPr/>
        </p:nvSpPr>
        <p:spPr>
          <a:xfrm>
            <a:off x="1622342" y="5687091"/>
            <a:ext cx="2721339" cy="1018509"/>
          </a:xfrm>
          <a:prstGeom prst="rect">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0" i="1" u="none" strike="noStrike" kern="0" cap="none" spc="0" normalizeH="0" baseline="0" noProof="0" err="1">
                <a:ln>
                  <a:noFill/>
                </a:ln>
                <a:solidFill>
                  <a:srgbClr val="2F5496"/>
                </a:solidFill>
                <a:effectLst/>
                <a:uLnTx/>
                <a:uFillTx/>
                <a:latin typeface="Calibri" panose="020F0502020204030204"/>
                <a:ea typeface="Calibri" panose="020F0502020204030204" pitchFamily="34" charset="0"/>
                <a:cs typeface="Times New Roman" panose="02020603050405020304" pitchFamily="18" charset="0"/>
              </a:rPr>
              <a:t>Siula</a:t>
            </a:r>
            <a:r>
              <a:rPr kumimoji="0" lang="en-GB" sz="2400" b="0" i="1" u="none" strike="noStrike" kern="0" cap="none" spc="0" normalizeH="0" baseline="0" noProof="0">
                <a:ln>
                  <a:noFill/>
                </a:ln>
                <a:solidFill>
                  <a:srgbClr val="2F5496"/>
                </a:solidFill>
                <a:effectLst/>
                <a:uLnTx/>
                <a:uFillTx/>
                <a:latin typeface="Calibri" panose="020F0502020204030204"/>
                <a:ea typeface="Calibri" panose="020F0502020204030204" pitchFamily="34" charset="0"/>
                <a:cs typeface="Times New Roman" panose="02020603050405020304" pitchFamily="18" charset="0"/>
              </a:rPr>
              <a:t> Grande, Peruvian Andes</a:t>
            </a:r>
            <a:endParaRPr kumimoji="0" lang="en-GB" sz="24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873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id="{C31DF43F-B660-4B01-86E8-7BF99AEFEDD2}"/>
              </a:ext>
            </a:extLst>
          </p:cNvPr>
          <p:cNvSpPr>
            <a:spLocks noChangeArrowheads="1"/>
          </p:cNvSpPr>
          <p:nvPr/>
        </p:nvSpPr>
        <p:spPr bwMode="auto">
          <a:xfrm>
            <a:off x="74186" y="-63278"/>
            <a:ext cx="12043628" cy="20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Resource 2</a:t>
            </a:r>
            <a:endParaRPr kumimoji="0" lang="en-GB" alt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algn="just">
              <a:lnSpc>
                <a:spcPct val="107000"/>
              </a:lnSpc>
              <a:spcAft>
                <a:spcPts val="800"/>
              </a:spcAft>
            </a:pPr>
            <a:r>
              <a:rPr lang="en-GB" sz="2500" i="1">
                <a:solidFill>
                  <a:srgbClr val="2F5496"/>
                </a:solidFill>
                <a:effectLst/>
                <a:latin typeface="Calibri Light" panose="020F0302020204030204" pitchFamily="34" charset="0"/>
                <a:ea typeface="Calibri" panose="020F0502020204030204" pitchFamily="34" charset="0"/>
                <a:cs typeface="Times New Roman" panose="02020603050405020304" pitchFamily="18" charset="0"/>
              </a:rPr>
              <a:t>Look at the resource below, sharing information about four people who have climbed some of the world’s largest mountains. </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0878D742-220E-4200-9F8F-001FDFB347C8}"/>
              </a:ext>
            </a:extLst>
          </p:cNvPr>
          <p:cNvGrpSpPr/>
          <p:nvPr/>
        </p:nvGrpSpPr>
        <p:grpSpPr>
          <a:xfrm>
            <a:off x="1303844" y="2094174"/>
            <a:ext cx="9237442" cy="4114028"/>
            <a:chOff x="0" y="-3888"/>
            <a:chExt cx="3984171" cy="2646123"/>
          </a:xfrm>
        </p:grpSpPr>
        <p:sp>
          <p:nvSpPr>
            <p:cNvPr id="9" name="Rectangle: Rounded Corners 8">
              <a:extLst>
                <a:ext uri="{FF2B5EF4-FFF2-40B4-BE49-F238E27FC236}">
                  <a16:creationId xmlns:a16="http://schemas.microsoft.com/office/drawing/2014/main" id="{2BE24E14-6FD0-4C30-B29E-C382A0CA2EBD}"/>
                </a:ext>
              </a:extLst>
            </p:cNvPr>
            <p:cNvSpPr/>
            <p:nvPr/>
          </p:nvSpPr>
          <p:spPr>
            <a:xfrm>
              <a:off x="0" y="419100"/>
              <a:ext cx="3984171" cy="2223135"/>
            </a:xfrm>
            <a:prstGeom prst="roundRect">
              <a:avLst/>
            </a:prstGeom>
            <a:solidFill>
              <a:sysClr val="window" lastClr="FFFFFF"/>
            </a:solidFill>
            <a:ln w="12700" cap="flat" cmpd="sng" algn="ctr">
              <a:solidFill>
                <a:srgbClr val="4472C4">
                  <a:lumMod val="75000"/>
                </a:srgbClr>
              </a:solidFill>
              <a:prstDash val="solid"/>
              <a:miter lim="800000"/>
            </a:ln>
            <a:effectLst>
              <a:glow rad="228600">
                <a:srgbClr val="4472C4">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FF1FF0B-647B-43B2-9F6E-52658EDC7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50" y="628650"/>
              <a:ext cx="1423035" cy="18713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Rounded Corners 10">
              <a:extLst>
                <a:ext uri="{FF2B5EF4-FFF2-40B4-BE49-F238E27FC236}">
                  <a16:creationId xmlns:a16="http://schemas.microsoft.com/office/drawing/2014/main" id="{8F9D3F52-1D40-4FA9-BDDD-733B197A0D5B}"/>
                </a:ext>
              </a:extLst>
            </p:cNvPr>
            <p:cNvSpPr/>
            <p:nvPr/>
          </p:nvSpPr>
          <p:spPr>
            <a:xfrm>
              <a:off x="1676400" y="590550"/>
              <a:ext cx="2122714" cy="1926590"/>
            </a:xfrm>
            <a:prstGeom prst="round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2F5496"/>
                  </a:solidFill>
                  <a:effectLst/>
                  <a:uLnTx/>
                  <a:uFillTx/>
                  <a:latin typeface="Calibri" panose="020F0502020204030204"/>
                  <a:ea typeface="Calibri" panose="020F0502020204030204" pitchFamily="34" charset="0"/>
                  <a:cs typeface="Times New Roman" panose="02020603050405020304" pitchFamily="18" charset="0"/>
                </a:rPr>
                <a:t>Arunima Sinha from India conquered Mount Everest, the highest mountain in the world above sea level, on 21</a:t>
              </a:r>
              <a:r>
                <a:rPr kumimoji="0" lang="en-GB" sz="2400" b="0" i="0" u="none" strike="noStrike" kern="0" cap="none" spc="0" normalizeH="0" baseline="30000" noProof="0">
                  <a:ln>
                    <a:noFill/>
                  </a:ln>
                  <a:solidFill>
                    <a:srgbClr val="2F5496"/>
                  </a:solidFill>
                  <a:effectLst/>
                  <a:uLnTx/>
                  <a:uFillTx/>
                  <a:latin typeface="Calibri" panose="020F0502020204030204"/>
                  <a:ea typeface="Calibri" panose="020F0502020204030204" pitchFamily="34" charset="0"/>
                  <a:cs typeface="Times New Roman" panose="02020603050405020304" pitchFamily="18" charset="0"/>
                </a:rPr>
                <a:t>st</a:t>
              </a:r>
              <a:r>
                <a:rPr kumimoji="0" lang="en-GB" sz="2400" b="0" i="0" u="none" strike="noStrike" kern="0" cap="none" spc="0" normalizeH="0" baseline="0" noProof="0">
                  <a:ln>
                    <a:noFill/>
                  </a:ln>
                  <a:solidFill>
                    <a:srgbClr val="2F5496"/>
                  </a:solidFill>
                  <a:effectLst/>
                  <a:uLnTx/>
                  <a:uFillTx/>
                  <a:latin typeface="Calibri" panose="020F0502020204030204"/>
                  <a:ea typeface="Calibri" panose="020F0502020204030204" pitchFamily="34" charset="0"/>
                  <a:cs typeface="Times New Roman" panose="02020603050405020304" pitchFamily="18" charset="0"/>
                </a:rPr>
                <a:t> May 2013. She did so with a prosthetic leg after her left leg was amputated two years earlier.</a:t>
              </a:r>
              <a:endParaRPr kumimoji="0" lang="en-GB" sz="24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93284C16-460A-477C-A7DC-2A8E6F040CA1}"/>
                </a:ext>
              </a:extLst>
            </p:cNvPr>
            <p:cNvSpPr/>
            <p:nvPr/>
          </p:nvSpPr>
          <p:spPr>
            <a:xfrm>
              <a:off x="1234132" y="-3888"/>
              <a:ext cx="1665515" cy="498022"/>
            </a:xfrm>
            <a:prstGeom prst="roundRect">
              <a:avLst/>
            </a:prstGeom>
            <a:solidFill>
              <a:srgbClr val="4472C4">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Arunima Sinha</a:t>
              </a:r>
            </a:p>
          </p:txBody>
        </p:sp>
      </p:grpSp>
      <p:sp>
        <p:nvSpPr>
          <p:cNvPr id="3" name="TextBox 2">
            <a:extLst>
              <a:ext uri="{FF2B5EF4-FFF2-40B4-BE49-F238E27FC236}">
                <a16:creationId xmlns:a16="http://schemas.microsoft.com/office/drawing/2014/main" id="{DF0C739D-7BE1-413E-AA43-290F2C0BDB17}"/>
              </a:ext>
            </a:extLst>
          </p:cNvPr>
          <p:cNvSpPr txBox="1"/>
          <p:nvPr/>
        </p:nvSpPr>
        <p:spPr>
          <a:xfrm>
            <a:off x="2016087" y="5706736"/>
            <a:ext cx="2743199"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i="1" dirty="0">
                <a:solidFill>
                  <a:srgbClr val="FFFFFF"/>
                </a:solidFill>
              </a:rPr>
              <a:t>Source: Dr. Arunima Sinha Twitter page</a:t>
            </a:r>
            <a:r>
              <a:rPr lang="en-US" sz="600" dirty="0">
                <a:solidFill>
                  <a:srgbClr val="FFFFFF"/>
                </a:solidFill>
              </a:rPr>
              <a:t> </a:t>
            </a:r>
            <a:endParaRPr lang="en-US" sz="600" dirty="0">
              <a:ea typeface="+mn-lt"/>
              <a:cs typeface="+mn-lt"/>
            </a:endParaRPr>
          </a:p>
        </p:txBody>
      </p:sp>
    </p:spTree>
    <p:extLst>
      <p:ext uri="{BB962C8B-B14F-4D97-AF65-F5344CB8AC3E}">
        <p14:creationId xmlns:p14="http://schemas.microsoft.com/office/powerpoint/2010/main" val="3894162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id="{C31DF43F-B660-4B01-86E8-7BF99AEFEDD2}"/>
              </a:ext>
            </a:extLst>
          </p:cNvPr>
          <p:cNvSpPr>
            <a:spLocks noChangeArrowheads="1"/>
          </p:cNvSpPr>
          <p:nvPr/>
        </p:nvSpPr>
        <p:spPr bwMode="auto">
          <a:xfrm>
            <a:off x="74186" y="-63278"/>
            <a:ext cx="12043628" cy="20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Resource 2</a:t>
            </a:r>
            <a:endParaRPr kumimoji="0" lang="en-GB" alt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algn="just">
              <a:lnSpc>
                <a:spcPct val="107000"/>
              </a:lnSpc>
              <a:spcAft>
                <a:spcPts val="800"/>
              </a:spcAft>
            </a:pPr>
            <a:r>
              <a:rPr lang="en-GB" sz="2500" i="1">
                <a:solidFill>
                  <a:srgbClr val="2F5496"/>
                </a:solidFill>
                <a:effectLst/>
                <a:latin typeface="Calibri Light" panose="020F0302020204030204" pitchFamily="34" charset="0"/>
                <a:ea typeface="Calibri" panose="020F0502020204030204" pitchFamily="34" charset="0"/>
                <a:cs typeface="Times New Roman" panose="02020603050405020304" pitchFamily="18" charset="0"/>
              </a:rPr>
              <a:t>Look at the resource below, sharing information about four people who have climbed some of the world’s largest mountains. </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264F3F22-54F4-4149-BE4B-B39691BD86CA}"/>
              </a:ext>
            </a:extLst>
          </p:cNvPr>
          <p:cNvGrpSpPr/>
          <p:nvPr/>
        </p:nvGrpSpPr>
        <p:grpSpPr>
          <a:xfrm>
            <a:off x="544530" y="2020235"/>
            <a:ext cx="11168009" cy="4685364"/>
            <a:chOff x="0" y="0"/>
            <a:chExt cx="3232785" cy="3154136"/>
          </a:xfrm>
        </p:grpSpPr>
        <p:sp>
          <p:nvSpPr>
            <p:cNvPr id="8" name="Rectangle: Rounded Corners 7">
              <a:extLst>
                <a:ext uri="{FF2B5EF4-FFF2-40B4-BE49-F238E27FC236}">
                  <a16:creationId xmlns:a16="http://schemas.microsoft.com/office/drawing/2014/main" id="{81CE1012-9378-4038-AF90-71D2CB4258E3}"/>
                </a:ext>
              </a:extLst>
            </p:cNvPr>
            <p:cNvSpPr/>
            <p:nvPr/>
          </p:nvSpPr>
          <p:spPr>
            <a:xfrm>
              <a:off x="0" y="356507"/>
              <a:ext cx="3232785" cy="2797629"/>
            </a:xfrm>
            <a:prstGeom prst="roundRect">
              <a:avLst/>
            </a:prstGeom>
            <a:solidFill>
              <a:sysClr val="window" lastClr="FFFFFF"/>
            </a:solidFill>
            <a:ln w="12700" cap="flat" cmpd="sng" algn="ctr">
              <a:solidFill>
                <a:srgbClr val="4472C4">
                  <a:lumMod val="75000"/>
                </a:srgbClr>
              </a:solidFill>
              <a:prstDash val="solid"/>
              <a:miter lim="800000"/>
            </a:ln>
            <a:effectLst>
              <a:glow rad="228600">
                <a:srgbClr val="4472C4">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9" name="Picture 8">
              <a:extLst>
                <a:ext uri="{FF2B5EF4-FFF2-40B4-BE49-F238E27FC236}">
                  <a16:creationId xmlns:a16="http://schemas.microsoft.com/office/drawing/2014/main" id="{281E433C-3ACF-4770-9ABC-7CA3FAF89F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778" y="508907"/>
              <a:ext cx="1387475" cy="2350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9">
              <a:extLst>
                <a:ext uri="{FF2B5EF4-FFF2-40B4-BE49-F238E27FC236}">
                  <a16:creationId xmlns:a16="http://schemas.microsoft.com/office/drawing/2014/main" id="{0103CA41-760B-4CFD-8EFC-983800C1C1C4}"/>
                </a:ext>
              </a:extLst>
            </p:cNvPr>
            <p:cNvSpPr/>
            <p:nvPr/>
          </p:nvSpPr>
          <p:spPr>
            <a:xfrm>
              <a:off x="261257" y="530678"/>
              <a:ext cx="1112520" cy="3048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6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 @PolishHistory Twitter page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99003A73-D2B8-494B-8A2F-B01C57C306D8}"/>
                </a:ext>
              </a:extLst>
            </p:cNvPr>
            <p:cNvSpPr/>
            <p:nvPr/>
          </p:nvSpPr>
          <p:spPr>
            <a:xfrm>
              <a:off x="846364" y="0"/>
              <a:ext cx="1665515" cy="498022"/>
            </a:xfrm>
            <a:prstGeom prst="roundRect">
              <a:avLst/>
            </a:prstGeom>
            <a:solidFill>
              <a:srgbClr val="4472C4">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Wanda </a:t>
              </a:r>
              <a:r>
                <a:rPr lang="en-GB" sz="240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Rutkiewicz</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62E93ECD-0FB8-4F2C-B131-836F331201D7}"/>
                </a:ext>
              </a:extLst>
            </p:cNvPr>
            <p:cNvSpPr/>
            <p:nvPr/>
          </p:nvSpPr>
          <p:spPr>
            <a:xfrm>
              <a:off x="1591235" y="541547"/>
              <a:ext cx="1565622" cy="2552647"/>
            </a:xfrm>
            <a:prstGeom prst="round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Wanda </a:t>
              </a:r>
              <a:r>
                <a:rPr lang="en-GB" sz="2400" err="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Rutkiewicz</a:t>
              </a:r>
              <a:r>
                <a:rPr lang="en-GB"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was a polish mountain climber, who became the first woman to reach the summit of K2 in 1986. She was also the third female to reach the summit of </a:t>
              </a:r>
              <a:r>
                <a:rPr kumimoji="0" lang="en-GB" sz="2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Everest in 1978. Sadly, she died in 1992, attempting to climb Kangchenjunga</a:t>
              </a:r>
              <a:r>
                <a:rPr kumimoji="0" lang="en-GB" sz="12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GB"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24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606942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id="{C31DF43F-B660-4B01-86E8-7BF99AEFEDD2}"/>
              </a:ext>
            </a:extLst>
          </p:cNvPr>
          <p:cNvSpPr>
            <a:spLocks noChangeArrowheads="1"/>
          </p:cNvSpPr>
          <p:nvPr/>
        </p:nvSpPr>
        <p:spPr bwMode="auto">
          <a:xfrm>
            <a:off x="74186" y="-63278"/>
            <a:ext cx="12043628" cy="20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Resource 2</a:t>
            </a:r>
            <a:endParaRPr kumimoji="0" lang="en-GB" alt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algn="just">
              <a:lnSpc>
                <a:spcPct val="107000"/>
              </a:lnSpc>
              <a:spcAft>
                <a:spcPts val="800"/>
              </a:spcAft>
            </a:pPr>
            <a:r>
              <a:rPr lang="en-GB" sz="2500" i="1">
                <a:solidFill>
                  <a:srgbClr val="2F5496"/>
                </a:solidFill>
                <a:effectLst/>
                <a:latin typeface="Calibri Light" panose="020F0302020204030204" pitchFamily="34" charset="0"/>
                <a:ea typeface="Calibri" panose="020F0502020204030204" pitchFamily="34" charset="0"/>
                <a:cs typeface="Times New Roman" panose="02020603050405020304" pitchFamily="18" charset="0"/>
              </a:rPr>
              <a:t>Look at the resource below, sharing information about four people who have climbed some of the world’s largest mountains. </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C46196DD-00A3-463C-AB78-C4694F6654DB}"/>
              </a:ext>
            </a:extLst>
          </p:cNvPr>
          <p:cNvSpPr/>
          <p:nvPr/>
        </p:nvSpPr>
        <p:spPr>
          <a:xfrm>
            <a:off x="534257" y="2787650"/>
            <a:ext cx="10849510" cy="3572053"/>
          </a:xfrm>
          <a:prstGeom prst="roundRect">
            <a:avLst/>
          </a:prstGeom>
          <a:solidFill>
            <a:sysClr val="window" lastClr="FFFFFF"/>
          </a:solidFill>
          <a:ln w="12700" cap="flat" cmpd="sng" algn="ctr">
            <a:solidFill>
              <a:srgbClr val="4472C4">
                <a:lumMod val="75000"/>
              </a:srgbClr>
            </a:solidFill>
            <a:prstDash val="solid"/>
            <a:miter lim="800000"/>
          </a:ln>
          <a:effectLst>
            <a:glow rad="228600">
              <a:srgbClr val="4472C4">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 name="Rectangle: Rounded Corners 7">
            <a:extLst>
              <a:ext uri="{FF2B5EF4-FFF2-40B4-BE49-F238E27FC236}">
                <a16:creationId xmlns:a16="http://schemas.microsoft.com/office/drawing/2014/main" id="{339E20E2-4E89-463B-943B-0A49E438502C}"/>
              </a:ext>
            </a:extLst>
          </p:cNvPr>
          <p:cNvSpPr/>
          <p:nvPr/>
        </p:nvSpPr>
        <p:spPr>
          <a:xfrm>
            <a:off x="5959010" y="2787650"/>
            <a:ext cx="5302473" cy="3572053"/>
          </a:xfrm>
          <a:prstGeom prst="round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Jordan Romero currently holds the title for the youngest person to reach the summit of Mount Everest. The American was 13 years and 10 months old when he made it to the top on 22</a:t>
            </a:r>
            <a:r>
              <a:rPr lang="en-GB" sz="2400" baseline="300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nd</a:t>
            </a:r>
            <a:r>
              <a:rPr lang="en-GB"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May 2010.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8F736D19-83BF-4389-96B9-CBAFF16A434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30516" y="3051325"/>
            <a:ext cx="4299030" cy="3041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9">
            <a:extLst>
              <a:ext uri="{FF2B5EF4-FFF2-40B4-BE49-F238E27FC236}">
                <a16:creationId xmlns:a16="http://schemas.microsoft.com/office/drawing/2014/main" id="{0A21F0E9-74FE-414F-A0EB-E26C2DCA971E}"/>
              </a:ext>
            </a:extLst>
          </p:cNvPr>
          <p:cNvSpPr/>
          <p:nvPr/>
        </p:nvSpPr>
        <p:spPr>
          <a:xfrm>
            <a:off x="4814431" y="2043396"/>
            <a:ext cx="2563138" cy="831360"/>
          </a:xfrm>
          <a:prstGeom prst="roundRect">
            <a:avLst/>
          </a:prstGeom>
          <a:solidFill>
            <a:srgbClr val="4472C4">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Jordan Romero</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7D457035-C61A-42D9-81C7-1F1B82762BF8}"/>
              </a:ext>
            </a:extLst>
          </p:cNvPr>
          <p:cNvSpPr/>
          <p:nvPr/>
        </p:nvSpPr>
        <p:spPr>
          <a:xfrm>
            <a:off x="2365025" y="5768939"/>
            <a:ext cx="1112520" cy="3048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6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 @SportKidsWear1 Twitter page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7315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id="{C31DF43F-B660-4B01-86E8-7BF99AEFEDD2}"/>
              </a:ext>
            </a:extLst>
          </p:cNvPr>
          <p:cNvSpPr>
            <a:spLocks noChangeArrowheads="1"/>
          </p:cNvSpPr>
          <p:nvPr/>
        </p:nvSpPr>
        <p:spPr bwMode="auto">
          <a:xfrm>
            <a:off x="74186" y="-63278"/>
            <a:ext cx="12043628" cy="206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Resource 2</a:t>
            </a:r>
            <a:endParaRPr kumimoji="0" lang="en-GB" alt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algn="just">
              <a:lnSpc>
                <a:spcPct val="107000"/>
              </a:lnSpc>
              <a:spcAft>
                <a:spcPts val="800"/>
              </a:spcAft>
            </a:pPr>
            <a:r>
              <a:rPr lang="en-GB" sz="2500" i="1">
                <a:solidFill>
                  <a:srgbClr val="2F5496"/>
                </a:solidFill>
                <a:effectLst/>
                <a:latin typeface="Calibri Light" panose="020F0302020204030204" pitchFamily="34" charset="0"/>
                <a:ea typeface="Calibri" panose="020F0502020204030204" pitchFamily="34" charset="0"/>
                <a:cs typeface="Times New Roman" panose="02020603050405020304" pitchFamily="18" charset="0"/>
              </a:rPr>
              <a:t>Look at the resource below, sharing information about four people who have climbed some of the world’s largest mountains. </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DC6DEA2-6B34-4492-8848-5440C8652898}"/>
              </a:ext>
            </a:extLst>
          </p:cNvPr>
          <p:cNvSpPr/>
          <p:nvPr/>
        </p:nvSpPr>
        <p:spPr>
          <a:xfrm>
            <a:off x="1582220" y="2314784"/>
            <a:ext cx="8948792" cy="4065468"/>
          </a:xfrm>
          <a:prstGeom prst="roundRect">
            <a:avLst/>
          </a:prstGeom>
          <a:solidFill>
            <a:sysClr val="window" lastClr="FFFFFF"/>
          </a:solidFill>
          <a:ln w="12700" cap="flat" cmpd="sng" algn="ctr">
            <a:solidFill>
              <a:srgbClr val="4472C4">
                <a:lumMod val="75000"/>
              </a:srgbClr>
            </a:solidFill>
            <a:prstDash val="solid"/>
            <a:miter lim="800000"/>
          </a:ln>
          <a:effectLst>
            <a:glow rad="228600">
              <a:srgbClr val="4472C4">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 name="Rectangle: Rounded Corners 7">
            <a:extLst>
              <a:ext uri="{FF2B5EF4-FFF2-40B4-BE49-F238E27FC236}">
                <a16:creationId xmlns:a16="http://schemas.microsoft.com/office/drawing/2014/main" id="{A8BDA092-487C-4A51-A493-BF13AE22F766}"/>
              </a:ext>
            </a:extLst>
          </p:cNvPr>
          <p:cNvSpPr/>
          <p:nvPr/>
        </p:nvSpPr>
        <p:spPr>
          <a:xfrm>
            <a:off x="6096001" y="2481321"/>
            <a:ext cx="4435012" cy="3872954"/>
          </a:xfrm>
          <a:prstGeom prst="round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Joe Simpson is a British mountaineer. In 1985, he climbed </a:t>
            </a:r>
            <a:r>
              <a:rPr lang="en-GB" sz="2400" err="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Siula</a:t>
            </a:r>
            <a:r>
              <a:rPr lang="en-GB" sz="240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Grande, via the hitherto unclimbed west face. On the decent, he fell through a crevice and suffered severe injuries. He was thought to be lost but he managed to crawl back down.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1DF4AD9-EA37-4BC7-8C8D-009251846503}"/>
              </a:ext>
            </a:extLst>
          </p:cNvPr>
          <p:cNvPicPr/>
          <p:nvPr/>
        </p:nvPicPr>
        <p:blipFill>
          <a:blip r:embed="rId3">
            <a:extLst>
              <a:ext uri="{28A0092B-C50C-407E-A947-70E740481C1C}">
                <a14:useLocalDpi xmlns:a14="http://schemas.microsoft.com/office/drawing/2010/main" val="0"/>
              </a:ext>
            </a:extLst>
          </a:blip>
          <a:stretch>
            <a:fillRect/>
          </a:stretch>
        </p:blipFill>
        <p:spPr>
          <a:xfrm>
            <a:off x="1764388" y="2760317"/>
            <a:ext cx="4248449" cy="34623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9">
            <a:extLst>
              <a:ext uri="{FF2B5EF4-FFF2-40B4-BE49-F238E27FC236}">
                <a16:creationId xmlns:a16="http://schemas.microsoft.com/office/drawing/2014/main" id="{A953155A-773D-4B35-83C1-06616EE3202E}"/>
              </a:ext>
            </a:extLst>
          </p:cNvPr>
          <p:cNvSpPr/>
          <p:nvPr/>
        </p:nvSpPr>
        <p:spPr>
          <a:xfrm>
            <a:off x="4967721" y="1999860"/>
            <a:ext cx="2256557" cy="625051"/>
          </a:xfrm>
          <a:prstGeom prst="roundRect">
            <a:avLst/>
          </a:prstGeom>
          <a:solidFill>
            <a:srgbClr val="4472C4">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Joe Simpson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86E7E454-FC8B-49FA-96D8-B0BDDB04543E}"/>
              </a:ext>
            </a:extLst>
          </p:cNvPr>
          <p:cNvSpPr/>
          <p:nvPr/>
        </p:nvSpPr>
        <p:spPr>
          <a:xfrm>
            <a:off x="4604792" y="5917843"/>
            <a:ext cx="1112520" cy="3048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6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Source: summonedbyfells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1427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280A9E-1A70-40F6-A00E-D875C2BF9665}"/>
              </a:ext>
            </a:extLst>
          </p:cNvPr>
          <p:cNvSpPr/>
          <p:nvPr/>
        </p:nvSpPr>
        <p:spPr>
          <a:xfrm>
            <a:off x="69890" y="61993"/>
            <a:ext cx="12011039" cy="6695268"/>
          </a:xfrm>
          <a:prstGeom prst="rect">
            <a:avLst/>
          </a:prstGeom>
          <a:noFill/>
          <a:ln w="152400" cap="rnd" cmpd="tri">
            <a:solidFill>
              <a:schemeClr val="accent2">
                <a:alpha val="46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0F095B9-7B81-4C55-8891-C08AD7047FF2}"/>
              </a:ext>
            </a:extLst>
          </p:cNvPr>
          <p:cNvSpPr/>
          <p:nvPr/>
        </p:nvSpPr>
        <p:spPr>
          <a:xfrm>
            <a:off x="184934" y="982302"/>
            <a:ext cx="11895995" cy="5047536"/>
          </a:xfrm>
          <a:prstGeom prst="rect">
            <a:avLst/>
          </a:prstGeom>
        </p:spPr>
        <p:txBody>
          <a:bodyPr wrap="square">
            <a:spAutoFit/>
          </a:bodyPr>
          <a:lstStyle/>
          <a:p>
            <a:pPr lvl="0" algn="ctr"/>
            <a:r>
              <a:rPr lang="en-GB" sz="7200" b="1">
                <a:solidFill>
                  <a:srgbClr val="5B9BD5"/>
                </a:solidFill>
              </a:rPr>
              <a:t>Reflection</a:t>
            </a:r>
          </a:p>
          <a:p>
            <a:pPr lvl="0" algn="ctr"/>
            <a:r>
              <a:rPr lang="en-US" sz="5000" b="1">
                <a:solidFill>
                  <a:srgbClr val="5B9BD5"/>
                </a:solidFill>
              </a:rPr>
              <a:t>Over the course of our lives, we will face many mountains that we will need to overcome. Some we may choose, others not but we must always remember to try our best and keep going until we get to the top!</a:t>
            </a:r>
          </a:p>
        </p:txBody>
      </p:sp>
    </p:spTree>
    <p:extLst>
      <p:ext uri="{BB962C8B-B14F-4D97-AF65-F5344CB8AC3E}">
        <p14:creationId xmlns:p14="http://schemas.microsoft.com/office/powerpoint/2010/main" val="2278883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52E3B8-C11B-4F4D-903A-0F8D61F1A967}"/>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681797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392AAD-2C02-427F-B427-BF602091DA94}"/>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86180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29DB18F-CD91-4D09-9C61-3F75969DC443}"/>
              </a:ext>
            </a:extLst>
          </p:cNvPr>
          <p:cNvSpPr/>
          <p:nvPr/>
        </p:nvSpPr>
        <p:spPr>
          <a:xfrm>
            <a:off x="2720624" y="1678961"/>
            <a:ext cx="8824511" cy="4873877"/>
          </a:xfrm>
          <a:prstGeom prst="roundRect">
            <a:avLst/>
          </a:prstGeom>
          <a:solidFill>
            <a:schemeClr val="bg1"/>
          </a:solidFill>
          <a:ln w="76200">
            <a:solidFill>
              <a:schemeClr val="accent2">
                <a:lumMod val="75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4472C4"/>
                </a:solidFill>
                <a:effectLst/>
                <a:uLnTx/>
                <a:uFillTx/>
                <a:latin typeface="Calibri" panose="020F0502020204030204"/>
                <a:ea typeface="+mn-ea"/>
                <a:cs typeface="+mn-cs"/>
              </a:rPr>
              <a:t>Ascent </a:t>
            </a:r>
            <a:r>
              <a:rPr kumimoji="0" lang="en-US" sz="3000" i="0" u="none" strike="noStrike" kern="1200" cap="none" spc="0" normalizeH="0" baseline="0" noProof="0">
                <a:ln>
                  <a:noFill/>
                </a:ln>
                <a:solidFill>
                  <a:srgbClr val="4472C4"/>
                </a:solidFill>
                <a:effectLst/>
                <a:uLnTx/>
                <a:uFillTx/>
                <a:latin typeface="Calibri" panose="020F0502020204030204"/>
                <a:ea typeface="+mn-ea"/>
                <a:cs typeface="+mn-cs"/>
              </a:rPr>
              <a:t>– an upward journey, especially when walking or climbing.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4472C4"/>
                </a:solidFill>
                <a:effectLst/>
                <a:uLnTx/>
                <a:uFillTx/>
                <a:latin typeface="Calibri" panose="020F0502020204030204"/>
                <a:ea typeface="+mn-ea"/>
                <a:cs typeface="+mn-cs"/>
              </a:rPr>
              <a:t>Perseverance </a:t>
            </a:r>
            <a:r>
              <a:rPr kumimoji="0" lang="en-US" sz="3000" i="0" u="none" strike="noStrike" kern="1200" cap="none" spc="0" normalizeH="0" baseline="0" noProof="0" dirty="0">
                <a:ln>
                  <a:noFill/>
                </a:ln>
                <a:solidFill>
                  <a:srgbClr val="4472C4"/>
                </a:solidFill>
                <a:effectLst/>
                <a:uLnTx/>
                <a:uFillTx/>
                <a:latin typeface="Calibri" panose="020F0502020204030204"/>
                <a:ea typeface="+mn-ea"/>
                <a:cs typeface="+mn-cs"/>
              </a:rPr>
              <a:t>– </a:t>
            </a:r>
            <a:r>
              <a:rPr lang="en-US" sz="3000">
                <a:solidFill>
                  <a:srgbClr val="4472C4"/>
                </a:solidFill>
                <a:latin typeface="Calibri" panose="020F0502020204030204"/>
              </a:rPr>
              <a:t>continuing</a:t>
            </a:r>
            <a:r>
              <a:rPr kumimoji="0" lang="en-US" sz="3000" i="0" u="none" strike="noStrike" kern="1200" cap="none" spc="0" normalizeH="0" baseline="0" noProof="0" dirty="0">
                <a:ln>
                  <a:noFill/>
                </a:ln>
                <a:solidFill>
                  <a:srgbClr val="4472C4"/>
                </a:solidFill>
                <a:effectLst/>
                <a:uLnTx/>
                <a:uFillTx/>
                <a:latin typeface="Calibri" panose="020F0502020204030204"/>
                <a:ea typeface="+mn-ea"/>
                <a:cs typeface="+mn-cs"/>
              </a:rPr>
              <a:t> with something even though it is difficult.</a:t>
            </a:r>
            <a:endParaRPr lang="en-US" sz="3000" i="0" u="none" strike="noStrike" kern="1200" cap="none" spc="0" normalizeH="0" baseline="0" noProof="0" dirty="0">
              <a:ln>
                <a:noFill/>
              </a:ln>
              <a:solidFill>
                <a:srgbClr val="4472C4"/>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4472C4"/>
                </a:solidFill>
                <a:effectLst/>
                <a:uLnTx/>
                <a:uFillTx/>
                <a:latin typeface="Calibri" panose="020F0502020204030204"/>
                <a:ea typeface="+mn-ea"/>
                <a:cs typeface="+mn-cs"/>
              </a:rPr>
              <a:t>Recent </a:t>
            </a:r>
            <a:r>
              <a:rPr kumimoji="0" lang="en-US" sz="3000" i="0" u="none" strike="noStrike" kern="1200" cap="none" spc="0" normalizeH="0" baseline="0" noProof="0">
                <a:ln>
                  <a:noFill/>
                </a:ln>
                <a:solidFill>
                  <a:srgbClr val="4472C4"/>
                </a:solidFill>
                <a:effectLst/>
                <a:uLnTx/>
                <a:uFillTx/>
                <a:latin typeface="Calibri" panose="020F0502020204030204"/>
                <a:ea typeface="+mn-ea"/>
                <a:cs typeface="+mn-cs"/>
              </a:rPr>
              <a:t>– having happened, begun or being done only a short while ago.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4472C4"/>
                </a:solidFill>
                <a:effectLst/>
                <a:uLnTx/>
                <a:uFillTx/>
                <a:latin typeface="Calibri" panose="020F0502020204030204"/>
                <a:ea typeface="+mn-ea"/>
                <a:cs typeface="+mn-cs"/>
              </a:rPr>
              <a:t>Sub-zero </a:t>
            </a:r>
            <a:r>
              <a:rPr kumimoji="0" lang="en-US" sz="3000" i="0" u="none" strike="noStrike" kern="1200" cap="none" spc="0" normalizeH="0" baseline="0" noProof="0">
                <a:ln>
                  <a:noFill/>
                </a:ln>
                <a:solidFill>
                  <a:srgbClr val="4472C4"/>
                </a:solidFill>
                <a:effectLst/>
                <a:uLnTx/>
                <a:uFillTx/>
                <a:latin typeface="Calibri" panose="020F0502020204030204"/>
                <a:ea typeface="+mn-ea"/>
                <a:cs typeface="+mn-cs"/>
              </a:rPr>
              <a:t>– lower than 0, below freezing.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4472C4"/>
                </a:solidFill>
                <a:effectLst/>
                <a:uLnTx/>
                <a:uFillTx/>
                <a:latin typeface="Calibri" panose="020F0502020204030204"/>
                <a:ea typeface="+mn-ea"/>
                <a:cs typeface="+mn-cs"/>
              </a:rPr>
              <a:t>Summit </a:t>
            </a:r>
            <a:r>
              <a:rPr kumimoji="0" lang="en-US" sz="3000" i="0" u="none" strike="noStrike" kern="1200" cap="none" spc="0" normalizeH="0" baseline="0" noProof="0">
                <a:ln>
                  <a:noFill/>
                </a:ln>
                <a:solidFill>
                  <a:srgbClr val="4472C4"/>
                </a:solidFill>
                <a:effectLst/>
                <a:uLnTx/>
                <a:uFillTx/>
                <a:latin typeface="Calibri" panose="020F0502020204030204"/>
                <a:ea typeface="+mn-ea"/>
                <a:cs typeface="+mn-cs"/>
              </a:rPr>
              <a:t>– the highest point of a hill or mountain.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4472C4"/>
                </a:solidFill>
                <a:effectLst/>
                <a:uLnTx/>
                <a:uFillTx/>
                <a:latin typeface="Calibri" panose="020F0502020204030204"/>
                <a:ea typeface="+mn-ea"/>
                <a:cs typeface="+mn-cs"/>
              </a:rPr>
              <a:t>Tackle </a:t>
            </a:r>
            <a:r>
              <a:rPr kumimoji="0" lang="en-US" sz="3000" i="0" u="none" strike="noStrike" kern="1200" cap="none" spc="0" normalizeH="0" baseline="0" noProof="0">
                <a:ln>
                  <a:noFill/>
                </a:ln>
                <a:solidFill>
                  <a:srgbClr val="4472C4"/>
                </a:solidFill>
                <a:effectLst/>
                <a:uLnTx/>
                <a:uFillTx/>
                <a:latin typeface="Calibri" panose="020F0502020204030204"/>
                <a:ea typeface="+mn-ea"/>
                <a:cs typeface="+mn-cs"/>
              </a:rPr>
              <a:t>– making determined efforts to deal with a problem or difficult task.</a:t>
            </a:r>
          </a:p>
        </p:txBody>
      </p:sp>
      <p:pic>
        <p:nvPicPr>
          <p:cNvPr id="5" name="Picture 4" descr="A close up of a toy&#10;&#10;Description automatically generated">
            <a:extLst>
              <a:ext uri="{FF2B5EF4-FFF2-40B4-BE49-F238E27FC236}">
                <a16:creationId xmlns:a16="http://schemas.microsoft.com/office/drawing/2014/main" id="{08DA7B80-4BC0-49AF-AEB5-CC2AF091D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958" y="1818869"/>
            <a:ext cx="4873877" cy="4873877"/>
          </a:xfrm>
          <a:prstGeom prst="rect">
            <a:avLst/>
          </a:prstGeom>
        </p:spPr>
      </p:pic>
      <p:sp>
        <p:nvSpPr>
          <p:cNvPr id="6" name="Speech Bubble: Rectangle with Corners Rounded 5">
            <a:extLst>
              <a:ext uri="{FF2B5EF4-FFF2-40B4-BE49-F238E27FC236}">
                <a16:creationId xmlns:a16="http://schemas.microsoft.com/office/drawing/2014/main" id="{9892D6DF-1F55-4DFE-BB61-C1039CDD2289}"/>
              </a:ext>
            </a:extLst>
          </p:cNvPr>
          <p:cNvSpPr/>
          <p:nvPr/>
        </p:nvSpPr>
        <p:spPr>
          <a:xfrm>
            <a:off x="340982" y="305162"/>
            <a:ext cx="4759285" cy="1432172"/>
          </a:xfrm>
          <a:prstGeom prst="wedgeRoundRectCallout">
            <a:avLst>
              <a:gd name="adj1" fmla="val -33208"/>
              <a:gd name="adj2" fmla="val 103441"/>
              <a:gd name="adj3" fmla="val 16667"/>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92D050"/>
                </a:solidFill>
                <a:effectLst/>
                <a:uLnTx/>
                <a:uFillTx/>
                <a:latin typeface="Calibri" panose="020F0502020204030204"/>
                <a:ea typeface="+mn-ea"/>
                <a:cs typeface="+mn-cs"/>
              </a:rPr>
              <a:t>This week’s useful vocabulary. Can you use any of them in your writing this week?</a:t>
            </a:r>
          </a:p>
        </p:txBody>
      </p:sp>
      <p:pic>
        <p:nvPicPr>
          <p:cNvPr id="8" name="Picture 7">
            <a:extLst>
              <a:ext uri="{FF2B5EF4-FFF2-40B4-BE49-F238E27FC236}">
                <a16:creationId xmlns:a16="http://schemas.microsoft.com/office/drawing/2014/main" id="{FC5CB1C9-CDF0-4785-9AFB-F22E84E470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57844" y="95346"/>
            <a:ext cx="1558720" cy="714413"/>
          </a:xfrm>
          <a:prstGeom prst="rect">
            <a:avLst/>
          </a:prstGeom>
        </p:spPr>
      </p:pic>
    </p:spTree>
    <p:extLst>
      <p:ext uri="{BB962C8B-B14F-4D97-AF65-F5344CB8AC3E}">
        <p14:creationId xmlns:p14="http://schemas.microsoft.com/office/powerpoint/2010/main" val="219012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skiing&#10;&#10;Description automatically generated">
            <a:extLst>
              <a:ext uri="{FF2B5EF4-FFF2-40B4-BE49-F238E27FC236}">
                <a16:creationId xmlns:a16="http://schemas.microsoft.com/office/drawing/2014/main" id="{BAB87A9C-D85A-44EF-BA3A-F2C9A5231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29738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712388B-3EEF-4976-81AF-180849C1C9B5}"/>
              </a:ext>
            </a:extLst>
          </p:cNvPr>
          <p:cNvSpPr/>
          <p:nvPr/>
        </p:nvSpPr>
        <p:spPr>
          <a:xfrm>
            <a:off x="2050633" y="1255964"/>
            <a:ext cx="9263689" cy="3941357"/>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a:ln>
                  <a:noFill/>
                </a:ln>
                <a:solidFill>
                  <a:prstClr val="white"/>
                </a:solidFill>
                <a:effectLst/>
                <a:uLnTx/>
                <a:uFillTx/>
                <a:latin typeface="Calibri" panose="020F0502020204030204"/>
                <a:ea typeface="+mn-ea"/>
                <a:cs typeface="+mn-cs"/>
              </a:rPr>
              <a:t>A team of climbers from Nepal have become the first ever to summit the world’s second highest mountain, K2, in winter.</a:t>
            </a:r>
          </a:p>
        </p:txBody>
      </p:sp>
      <p:sp>
        <p:nvSpPr>
          <p:cNvPr id="3" name="Cloud 2">
            <a:extLst>
              <a:ext uri="{FF2B5EF4-FFF2-40B4-BE49-F238E27FC236}">
                <a16:creationId xmlns:a16="http://schemas.microsoft.com/office/drawing/2014/main" id="{0A279344-BE91-4FEB-84A7-F20B8103DEB4}"/>
              </a:ext>
            </a:extLst>
          </p:cNvPr>
          <p:cNvSpPr/>
          <p:nvPr/>
        </p:nvSpPr>
        <p:spPr>
          <a:xfrm>
            <a:off x="4336840" y="4939119"/>
            <a:ext cx="7437997" cy="1408814"/>
          </a:xfrm>
          <a:prstGeom prst="cloud">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Calibri" panose="020F0502020204030204"/>
              </a:rPr>
              <a:t>When did you last challenge yourself</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6" name="Rectangle 5">
            <a:extLst>
              <a:ext uri="{FF2B5EF4-FFF2-40B4-BE49-F238E27FC236}">
                <a16:creationId xmlns:a16="http://schemas.microsoft.com/office/drawing/2014/main" id="{6748489E-B950-4B2A-8F45-8D1F862CF4ED}"/>
              </a:ext>
            </a:extLst>
          </p:cNvPr>
          <p:cNvSpPr/>
          <p:nvPr/>
        </p:nvSpPr>
        <p:spPr>
          <a:xfrm>
            <a:off x="181841" y="5979560"/>
            <a:ext cx="4794766" cy="878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ED7D31"/>
                </a:solidFill>
                <a:effectLst/>
                <a:uLnTx/>
                <a:uFillTx/>
                <a:latin typeface="Calibri" panose="020F0502020204030204"/>
                <a:ea typeface="+mn-ea"/>
                <a:cs typeface="+mn-cs"/>
              </a:rPr>
              <a:t>Learn more about this week’s story </a:t>
            </a:r>
            <a:r>
              <a:rPr kumimoji="0" lang="en-US" sz="1600" b="0" i="1" u="none" strike="noStrike" kern="1200" cap="none" spc="0" normalizeH="0" baseline="0" noProof="0">
                <a:ln>
                  <a:noFill/>
                </a:ln>
                <a:solidFill>
                  <a:srgbClr val="4472C4"/>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here</a:t>
            </a:r>
            <a:r>
              <a:rPr kumimoji="0" lang="en-US" sz="1600" b="0" i="1" u="none" strike="noStrike" kern="1200" cap="none" spc="0" normalizeH="0" baseline="0" noProof="0">
                <a:ln>
                  <a:noFill/>
                </a:ln>
                <a:solidFill>
                  <a:srgbClr val="ED7D31"/>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ED7D31"/>
                </a:solidFill>
                <a:effectLst/>
                <a:uLnTx/>
                <a:uFillTx/>
                <a:latin typeface="Calibri" panose="020F0502020204030204"/>
                <a:ea typeface="+mn-ea"/>
                <a:cs typeface="+mn-cs"/>
              </a:rPr>
              <a:t>Watch this week’s useful video </a:t>
            </a:r>
            <a:r>
              <a:rPr kumimoji="0" lang="en-US" sz="1600" b="0" i="1" u="none" strike="noStrike" kern="1200" cap="none" spc="0" normalizeH="0" baseline="0" noProof="0">
                <a:ln>
                  <a:noFill/>
                </a:ln>
                <a:solidFill>
                  <a:srgbClr val="4472C4"/>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here</a:t>
            </a:r>
            <a:r>
              <a:rPr kumimoji="0" lang="en-US" sz="1600" b="0" i="1" u="none" strike="noStrike" kern="1200" cap="none" spc="0" normalizeH="0" baseline="0" noProof="0">
                <a:ln>
                  <a:noFill/>
                </a:ln>
                <a:solidFill>
                  <a:srgbClr val="ED7D31"/>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ED7D31"/>
                </a:solidFill>
                <a:effectLst/>
                <a:uLnTx/>
                <a:uFillTx/>
                <a:latin typeface="Calibri" panose="020F0502020204030204"/>
                <a:ea typeface="+mn-ea"/>
                <a:cs typeface="+mn-cs"/>
              </a:rPr>
              <a:t>This week’s Virtual Assembly </a:t>
            </a:r>
            <a:r>
              <a:rPr kumimoji="0" lang="en-US" sz="1600" b="0" i="1" u="none" strike="noStrike" kern="1200" cap="none" spc="0" normalizeH="0" baseline="0" noProof="0">
                <a:ln>
                  <a:noFill/>
                </a:ln>
                <a:solidFill>
                  <a:srgbClr val="4472C4"/>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here</a:t>
            </a:r>
            <a:r>
              <a:rPr kumimoji="0" lang="en-US" sz="1600" b="0" i="1" u="none" strike="noStrike" kern="1200" cap="none" spc="0" normalizeH="0" baseline="0" noProof="0">
                <a:ln>
                  <a:noFill/>
                </a:ln>
                <a:solidFill>
                  <a:srgbClr val="ED7D31"/>
                </a:solidFill>
                <a:effectLst/>
                <a:uLnTx/>
                <a:uFillTx/>
                <a:latin typeface="Calibri" panose="020F0502020204030204"/>
                <a:ea typeface="+mn-ea"/>
                <a:cs typeface="+mn-cs"/>
              </a:rPr>
              <a:t>.</a:t>
            </a:r>
            <a:endParaRPr kumimoji="0" lang="en-US" sz="2000" b="0" i="1" u="none" strike="noStrike" kern="1200" cap="none" spc="0" normalizeH="0" baseline="0" noProof="0">
              <a:ln>
                <a:noFill/>
              </a:ln>
              <a:solidFill>
                <a:srgbClr val="ED7D3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a:ln>
                <a:noFill/>
              </a:ln>
              <a:solidFill>
                <a:srgbClr val="ED7D31"/>
              </a:solidFill>
              <a:effectLst/>
              <a:uLnTx/>
              <a:uFillTx/>
              <a:latin typeface="Calibri" panose="020F0502020204030204"/>
              <a:ea typeface="+mn-ea"/>
              <a:cs typeface="+mn-cs"/>
            </a:endParaRPr>
          </a:p>
        </p:txBody>
      </p:sp>
      <p:pic>
        <p:nvPicPr>
          <p:cNvPr id="7" name="Picture 6" descr="A close up of a toy&#10;&#10;Description automatically generated">
            <a:extLst>
              <a:ext uri="{FF2B5EF4-FFF2-40B4-BE49-F238E27FC236}">
                <a16:creationId xmlns:a16="http://schemas.microsoft.com/office/drawing/2014/main" id="{6BED481E-6C30-4373-B23C-9FB94850BF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986" y="1484637"/>
            <a:ext cx="3712684" cy="3712684"/>
          </a:xfrm>
          <a:prstGeom prst="rect">
            <a:avLst/>
          </a:prstGeom>
        </p:spPr>
      </p:pic>
      <p:sp>
        <p:nvSpPr>
          <p:cNvPr id="8" name="Speech Bubble: Rectangle with Corners Rounded 7">
            <a:extLst>
              <a:ext uri="{FF2B5EF4-FFF2-40B4-BE49-F238E27FC236}">
                <a16:creationId xmlns:a16="http://schemas.microsoft.com/office/drawing/2014/main" id="{60CAB0AF-12E0-4BB1-AB7C-054944E78D03}"/>
              </a:ext>
            </a:extLst>
          </p:cNvPr>
          <p:cNvSpPr/>
          <p:nvPr/>
        </p:nvSpPr>
        <p:spPr>
          <a:xfrm>
            <a:off x="790491" y="220358"/>
            <a:ext cx="3577465" cy="1288974"/>
          </a:xfrm>
          <a:prstGeom prst="wedgeRoundRectCallout">
            <a:avLst>
              <a:gd name="adj1" fmla="val -41773"/>
              <a:gd name="adj2" fmla="val 79594"/>
              <a:gd name="adj3" fmla="val 16667"/>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92D050"/>
                </a:solidFill>
                <a:effectLst/>
                <a:uLnTx/>
                <a:uFillTx/>
                <a:latin typeface="Calibri" panose="020F0502020204030204"/>
                <a:ea typeface="+mn-ea"/>
                <a:cs typeface="+mn-cs"/>
              </a:rPr>
              <a:t>What is happening in the news this week?</a:t>
            </a:r>
          </a:p>
        </p:txBody>
      </p:sp>
      <p:pic>
        <p:nvPicPr>
          <p:cNvPr id="10" name="Picture 9">
            <a:extLst>
              <a:ext uri="{FF2B5EF4-FFF2-40B4-BE49-F238E27FC236}">
                <a16:creationId xmlns:a16="http://schemas.microsoft.com/office/drawing/2014/main" id="{9D75395E-9A93-415A-A219-C61A76EE71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57844" y="95346"/>
            <a:ext cx="1558720" cy="714413"/>
          </a:xfrm>
          <a:prstGeom prst="rect">
            <a:avLst/>
          </a:prstGeom>
        </p:spPr>
      </p:pic>
    </p:spTree>
    <p:extLst>
      <p:ext uri="{BB962C8B-B14F-4D97-AF65-F5344CB8AC3E}">
        <p14:creationId xmlns:p14="http://schemas.microsoft.com/office/powerpoint/2010/main" val="404299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5CC328C-8050-447E-8183-60977237B69B}"/>
              </a:ext>
            </a:extLst>
          </p:cNvPr>
          <p:cNvGraphicFramePr>
            <a:graphicFrameLocks noGrp="1"/>
          </p:cNvGraphicFramePr>
          <p:nvPr/>
        </p:nvGraphicFramePr>
        <p:xfrm>
          <a:off x="142876" y="2495551"/>
          <a:ext cx="11906248" cy="4238753"/>
        </p:xfrm>
        <a:graphic>
          <a:graphicData uri="http://schemas.openxmlformats.org/drawingml/2006/table">
            <a:tbl>
              <a:tblPr firstRow="1" firstCol="1" bandRow="1">
                <a:tableStyleId>{5940675A-B579-460E-94D1-54222C63F5DA}</a:tableStyleId>
              </a:tblPr>
              <a:tblGrid>
                <a:gridCol w="1488281">
                  <a:extLst>
                    <a:ext uri="{9D8B030D-6E8A-4147-A177-3AD203B41FA5}">
                      <a16:colId xmlns:a16="http://schemas.microsoft.com/office/drawing/2014/main" val="2717183239"/>
                    </a:ext>
                  </a:extLst>
                </a:gridCol>
                <a:gridCol w="1488281">
                  <a:extLst>
                    <a:ext uri="{9D8B030D-6E8A-4147-A177-3AD203B41FA5}">
                      <a16:colId xmlns:a16="http://schemas.microsoft.com/office/drawing/2014/main" val="117862049"/>
                    </a:ext>
                  </a:extLst>
                </a:gridCol>
                <a:gridCol w="1488281">
                  <a:extLst>
                    <a:ext uri="{9D8B030D-6E8A-4147-A177-3AD203B41FA5}">
                      <a16:colId xmlns:a16="http://schemas.microsoft.com/office/drawing/2014/main" val="4008976397"/>
                    </a:ext>
                  </a:extLst>
                </a:gridCol>
                <a:gridCol w="1488281">
                  <a:extLst>
                    <a:ext uri="{9D8B030D-6E8A-4147-A177-3AD203B41FA5}">
                      <a16:colId xmlns:a16="http://schemas.microsoft.com/office/drawing/2014/main" val="1643699494"/>
                    </a:ext>
                  </a:extLst>
                </a:gridCol>
                <a:gridCol w="1488281">
                  <a:extLst>
                    <a:ext uri="{9D8B030D-6E8A-4147-A177-3AD203B41FA5}">
                      <a16:colId xmlns:a16="http://schemas.microsoft.com/office/drawing/2014/main" val="2394625735"/>
                    </a:ext>
                  </a:extLst>
                </a:gridCol>
                <a:gridCol w="1488281">
                  <a:extLst>
                    <a:ext uri="{9D8B030D-6E8A-4147-A177-3AD203B41FA5}">
                      <a16:colId xmlns:a16="http://schemas.microsoft.com/office/drawing/2014/main" val="539940912"/>
                    </a:ext>
                  </a:extLst>
                </a:gridCol>
                <a:gridCol w="1488281">
                  <a:extLst>
                    <a:ext uri="{9D8B030D-6E8A-4147-A177-3AD203B41FA5}">
                      <a16:colId xmlns:a16="http://schemas.microsoft.com/office/drawing/2014/main" val="572332105"/>
                    </a:ext>
                  </a:extLst>
                </a:gridCol>
                <a:gridCol w="1488281">
                  <a:extLst>
                    <a:ext uri="{9D8B030D-6E8A-4147-A177-3AD203B41FA5}">
                      <a16:colId xmlns:a16="http://schemas.microsoft.com/office/drawing/2014/main" val="3113865568"/>
                    </a:ext>
                  </a:extLst>
                </a:gridCol>
              </a:tblGrid>
              <a:tr h="410818">
                <a:tc>
                  <a:txBody>
                    <a:bodyPr/>
                    <a:lstStyle/>
                    <a:p>
                      <a:pPr algn="ctr">
                        <a:lnSpc>
                          <a:spcPct val="107000"/>
                        </a:lnSpc>
                        <a:spcAft>
                          <a:spcPts val="0"/>
                        </a:spcAft>
                      </a:pPr>
                      <a:r>
                        <a:rPr lang="en-GB" sz="2800" b="1">
                          <a:solidFill>
                            <a:srgbClr val="0070C0"/>
                          </a:solidFill>
                          <a:effectLst/>
                        </a:rPr>
                        <a:t>sad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angry</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happy</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confused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excited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worried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shocked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b="1">
                          <a:solidFill>
                            <a:srgbClr val="0070C0"/>
                          </a:solidFill>
                          <a:effectLst/>
                        </a:rPr>
                        <a:t>afraid</a:t>
                      </a:r>
                      <a:endParaRPr lang="en-GB" sz="28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2552707"/>
                  </a:ext>
                </a:extLst>
              </a:tr>
              <a:tr h="3580286">
                <a:tc>
                  <a:txBody>
                    <a:bodyPr/>
                    <a:lstStyle/>
                    <a:p>
                      <a:pPr>
                        <a:lnSpc>
                          <a:spcPct val="107000"/>
                        </a:lnSpc>
                        <a:spcAft>
                          <a:spcPts val="0"/>
                        </a:spcAft>
                      </a:pPr>
                      <a:r>
                        <a:rPr lang="en-GB" sz="1800" b="1">
                          <a:solidFill>
                            <a:schemeClr val="accent2"/>
                          </a:solidFill>
                          <a:effectLst/>
                        </a:rPr>
                        <a:t>despondent</a:t>
                      </a:r>
                    </a:p>
                    <a:p>
                      <a:pPr>
                        <a:lnSpc>
                          <a:spcPct val="107000"/>
                        </a:lnSpc>
                        <a:spcAft>
                          <a:spcPts val="0"/>
                        </a:spcAft>
                      </a:pPr>
                      <a:r>
                        <a:rPr lang="en-GB" sz="1800" b="1">
                          <a:solidFill>
                            <a:schemeClr val="accent2"/>
                          </a:solidFill>
                          <a:effectLst/>
                        </a:rPr>
                        <a:t>disconsolate</a:t>
                      </a:r>
                    </a:p>
                    <a:p>
                      <a:pPr>
                        <a:lnSpc>
                          <a:spcPct val="107000"/>
                        </a:lnSpc>
                        <a:spcAft>
                          <a:spcPts val="0"/>
                        </a:spcAft>
                      </a:pPr>
                      <a:r>
                        <a:rPr lang="en-GB" sz="1800" b="1">
                          <a:solidFill>
                            <a:schemeClr val="accent2"/>
                          </a:solidFill>
                          <a:effectLst/>
                        </a:rPr>
                        <a:t>dismal</a:t>
                      </a:r>
                    </a:p>
                    <a:p>
                      <a:pPr>
                        <a:lnSpc>
                          <a:spcPct val="107000"/>
                        </a:lnSpc>
                        <a:spcAft>
                          <a:spcPts val="0"/>
                        </a:spcAft>
                      </a:pPr>
                      <a:r>
                        <a:rPr lang="en-GB" sz="1800" b="1">
                          <a:solidFill>
                            <a:schemeClr val="accent2"/>
                          </a:solidFill>
                          <a:effectLst/>
                        </a:rPr>
                        <a:t>doleful</a:t>
                      </a:r>
                    </a:p>
                    <a:p>
                      <a:pPr>
                        <a:lnSpc>
                          <a:spcPct val="107000"/>
                        </a:lnSpc>
                        <a:spcAft>
                          <a:spcPts val="0"/>
                        </a:spcAft>
                      </a:pPr>
                      <a:r>
                        <a:rPr lang="en-GB" sz="1800" b="1">
                          <a:solidFill>
                            <a:schemeClr val="accent2"/>
                          </a:solidFill>
                          <a:effectLst/>
                        </a:rPr>
                        <a:t>downhearted</a:t>
                      </a:r>
                    </a:p>
                    <a:p>
                      <a:pPr>
                        <a:lnSpc>
                          <a:spcPct val="107000"/>
                        </a:lnSpc>
                        <a:spcAft>
                          <a:spcPts val="0"/>
                        </a:spcAft>
                      </a:pPr>
                      <a:r>
                        <a:rPr lang="en-GB" sz="1800" b="1">
                          <a:solidFill>
                            <a:schemeClr val="accent2"/>
                          </a:solidFill>
                          <a:effectLst/>
                        </a:rPr>
                        <a:t>forlorn </a:t>
                      </a:r>
                    </a:p>
                    <a:p>
                      <a:pPr>
                        <a:lnSpc>
                          <a:spcPct val="107000"/>
                        </a:lnSpc>
                        <a:spcAft>
                          <a:spcPts val="0"/>
                        </a:spcAft>
                      </a:pPr>
                      <a:r>
                        <a:rPr lang="en-GB" sz="1800" b="1">
                          <a:solidFill>
                            <a:schemeClr val="accent2"/>
                          </a:solidFill>
                          <a:effectLst/>
                        </a:rPr>
                        <a:t>gloomy</a:t>
                      </a:r>
                    </a:p>
                    <a:p>
                      <a:pPr>
                        <a:lnSpc>
                          <a:spcPct val="107000"/>
                        </a:lnSpc>
                        <a:spcAft>
                          <a:spcPts val="0"/>
                        </a:spcAft>
                      </a:pPr>
                      <a:r>
                        <a:rPr lang="en-GB" sz="1800" b="1">
                          <a:solidFill>
                            <a:schemeClr val="accent2"/>
                          </a:solidFill>
                          <a:effectLst/>
                        </a:rPr>
                        <a:t>melancholic</a:t>
                      </a:r>
                    </a:p>
                    <a:p>
                      <a:pPr>
                        <a:lnSpc>
                          <a:spcPct val="107000"/>
                        </a:lnSpc>
                        <a:spcAft>
                          <a:spcPts val="0"/>
                        </a:spcAft>
                      </a:pPr>
                      <a:r>
                        <a:rPr lang="en-GB" sz="1800" b="1">
                          <a:solidFill>
                            <a:schemeClr val="accent2"/>
                          </a:solidFill>
                          <a:effectLst/>
                        </a:rPr>
                        <a:t>miserable</a:t>
                      </a:r>
                    </a:p>
                    <a:p>
                      <a:pPr>
                        <a:lnSpc>
                          <a:spcPct val="107000"/>
                        </a:lnSpc>
                        <a:spcAft>
                          <a:spcPts val="0"/>
                        </a:spcAft>
                      </a:pPr>
                      <a:r>
                        <a:rPr lang="en-GB" sz="1800" b="1">
                          <a:solidFill>
                            <a:schemeClr val="accent2"/>
                          </a:solidFill>
                          <a:effectLst/>
                        </a:rPr>
                        <a:t>woeful</a:t>
                      </a:r>
                    </a:p>
                    <a:p>
                      <a:pPr>
                        <a:lnSpc>
                          <a:spcPct val="107000"/>
                        </a:lnSpc>
                        <a:spcAft>
                          <a:spcPts val="0"/>
                        </a:spcAft>
                      </a:pPr>
                      <a:r>
                        <a:rPr lang="en-GB" sz="1800" b="1">
                          <a:solidFill>
                            <a:schemeClr val="accent2"/>
                          </a:solidFill>
                          <a:effectLst/>
                        </a:rPr>
                        <a:t>wretched</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aggrieved</a:t>
                      </a:r>
                    </a:p>
                    <a:p>
                      <a:pPr>
                        <a:lnSpc>
                          <a:spcPct val="107000"/>
                        </a:lnSpc>
                        <a:spcAft>
                          <a:spcPts val="0"/>
                        </a:spcAft>
                      </a:pPr>
                      <a:r>
                        <a:rPr lang="en-GB" sz="1800" b="1">
                          <a:solidFill>
                            <a:schemeClr val="accent2"/>
                          </a:solidFill>
                          <a:effectLst/>
                        </a:rPr>
                        <a:t>annoyed</a:t>
                      </a:r>
                    </a:p>
                    <a:p>
                      <a:pPr>
                        <a:lnSpc>
                          <a:spcPct val="107000"/>
                        </a:lnSpc>
                        <a:spcAft>
                          <a:spcPts val="0"/>
                        </a:spcAft>
                      </a:pPr>
                      <a:r>
                        <a:rPr lang="en-GB" sz="1800" b="1">
                          <a:solidFill>
                            <a:schemeClr val="accent2"/>
                          </a:solidFill>
                          <a:effectLst/>
                        </a:rPr>
                        <a:t>discontented</a:t>
                      </a:r>
                    </a:p>
                    <a:p>
                      <a:pPr>
                        <a:lnSpc>
                          <a:spcPct val="107000"/>
                        </a:lnSpc>
                        <a:spcAft>
                          <a:spcPts val="0"/>
                        </a:spcAft>
                      </a:pPr>
                      <a:r>
                        <a:rPr lang="en-GB" sz="1800" b="1">
                          <a:solidFill>
                            <a:schemeClr val="accent2"/>
                          </a:solidFill>
                          <a:effectLst/>
                        </a:rPr>
                        <a:t>disgruntled</a:t>
                      </a:r>
                    </a:p>
                    <a:p>
                      <a:pPr>
                        <a:lnSpc>
                          <a:spcPct val="107000"/>
                        </a:lnSpc>
                        <a:spcAft>
                          <a:spcPts val="0"/>
                        </a:spcAft>
                      </a:pPr>
                      <a:r>
                        <a:rPr lang="en-GB" sz="1800" b="1">
                          <a:solidFill>
                            <a:schemeClr val="accent2"/>
                          </a:solidFill>
                          <a:effectLst/>
                        </a:rPr>
                        <a:t>distressed</a:t>
                      </a:r>
                    </a:p>
                    <a:p>
                      <a:pPr>
                        <a:lnSpc>
                          <a:spcPct val="107000"/>
                        </a:lnSpc>
                        <a:spcAft>
                          <a:spcPts val="0"/>
                        </a:spcAft>
                      </a:pPr>
                      <a:r>
                        <a:rPr lang="en-GB" sz="1800" b="1">
                          <a:solidFill>
                            <a:schemeClr val="accent2"/>
                          </a:solidFill>
                          <a:effectLst/>
                        </a:rPr>
                        <a:t>exasperated</a:t>
                      </a:r>
                    </a:p>
                    <a:p>
                      <a:pPr>
                        <a:lnSpc>
                          <a:spcPct val="107000"/>
                        </a:lnSpc>
                        <a:spcAft>
                          <a:spcPts val="0"/>
                        </a:spcAft>
                      </a:pPr>
                      <a:r>
                        <a:rPr lang="en-GB" sz="1800" b="1">
                          <a:solidFill>
                            <a:schemeClr val="accent2"/>
                          </a:solidFill>
                          <a:effectLst/>
                        </a:rPr>
                        <a:t>frustrated</a:t>
                      </a:r>
                    </a:p>
                    <a:p>
                      <a:pPr>
                        <a:lnSpc>
                          <a:spcPct val="107000"/>
                        </a:lnSpc>
                        <a:spcAft>
                          <a:spcPts val="0"/>
                        </a:spcAft>
                      </a:pPr>
                      <a:r>
                        <a:rPr lang="en-GB" sz="1800" b="1">
                          <a:solidFill>
                            <a:schemeClr val="accent2"/>
                          </a:solidFill>
                          <a:effectLst/>
                        </a:rPr>
                        <a:t>indignant</a:t>
                      </a:r>
                    </a:p>
                    <a:p>
                      <a:pPr>
                        <a:lnSpc>
                          <a:spcPct val="107000"/>
                        </a:lnSpc>
                        <a:spcAft>
                          <a:spcPts val="0"/>
                        </a:spcAft>
                      </a:pPr>
                      <a:r>
                        <a:rPr lang="en-GB" sz="1800" b="1">
                          <a:solidFill>
                            <a:schemeClr val="accent2"/>
                          </a:solidFill>
                          <a:effectLst/>
                        </a:rPr>
                        <a:t>offended</a:t>
                      </a:r>
                    </a:p>
                    <a:p>
                      <a:pPr>
                        <a:lnSpc>
                          <a:spcPct val="107000"/>
                        </a:lnSpc>
                        <a:spcAft>
                          <a:spcPts val="0"/>
                        </a:spcAft>
                      </a:pPr>
                      <a:r>
                        <a:rPr lang="en-GB" sz="1800" b="1">
                          <a:solidFill>
                            <a:schemeClr val="accent2"/>
                          </a:solidFill>
                          <a:effectLst/>
                        </a:rPr>
                        <a:t>outraged</a:t>
                      </a:r>
                    </a:p>
                    <a:p>
                      <a:pPr>
                        <a:lnSpc>
                          <a:spcPct val="107000"/>
                        </a:lnSpc>
                        <a:spcAft>
                          <a:spcPts val="0"/>
                        </a:spcAft>
                      </a:pPr>
                      <a:r>
                        <a:rPr lang="en-GB" sz="1800" b="1">
                          <a:solidFill>
                            <a:schemeClr val="accent2"/>
                          </a:solidFill>
                          <a:effectLst/>
                        </a:rPr>
                        <a:t>resentful</a:t>
                      </a:r>
                    </a:p>
                    <a:p>
                      <a:pPr>
                        <a:lnSpc>
                          <a:spcPct val="107000"/>
                        </a:lnSpc>
                        <a:spcAft>
                          <a:spcPts val="0"/>
                        </a:spcAft>
                      </a:pPr>
                      <a:r>
                        <a:rPr lang="en-GB" sz="1800" b="1">
                          <a:solidFill>
                            <a:schemeClr val="accent2"/>
                          </a:solidFill>
                          <a:effectLst/>
                        </a:rPr>
                        <a:t>vexed</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beaming</a:t>
                      </a:r>
                    </a:p>
                    <a:p>
                      <a:pPr>
                        <a:lnSpc>
                          <a:spcPct val="107000"/>
                        </a:lnSpc>
                        <a:spcAft>
                          <a:spcPts val="0"/>
                        </a:spcAft>
                      </a:pPr>
                      <a:r>
                        <a:rPr lang="en-GB" sz="1800" b="1">
                          <a:solidFill>
                            <a:schemeClr val="accent2"/>
                          </a:solidFill>
                          <a:effectLst/>
                        </a:rPr>
                        <a:t>buoyant</a:t>
                      </a:r>
                    </a:p>
                    <a:p>
                      <a:pPr>
                        <a:lnSpc>
                          <a:spcPct val="107000"/>
                        </a:lnSpc>
                        <a:spcAft>
                          <a:spcPts val="0"/>
                        </a:spcAft>
                      </a:pPr>
                      <a:r>
                        <a:rPr lang="en-GB" sz="1800" b="1">
                          <a:solidFill>
                            <a:schemeClr val="accent2"/>
                          </a:solidFill>
                          <a:effectLst/>
                        </a:rPr>
                        <a:t>cheery</a:t>
                      </a:r>
                    </a:p>
                    <a:p>
                      <a:pPr>
                        <a:lnSpc>
                          <a:spcPct val="107000"/>
                        </a:lnSpc>
                        <a:spcAft>
                          <a:spcPts val="0"/>
                        </a:spcAft>
                      </a:pPr>
                      <a:r>
                        <a:rPr lang="en-GB" sz="1800" b="1">
                          <a:solidFill>
                            <a:schemeClr val="accent2"/>
                          </a:solidFill>
                          <a:effectLst/>
                        </a:rPr>
                        <a:t>contented</a:t>
                      </a:r>
                    </a:p>
                    <a:p>
                      <a:pPr>
                        <a:lnSpc>
                          <a:spcPct val="107000"/>
                        </a:lnSpc>
                        <a:spcAft>
                          <a:spcPts val="0"/>
                        </a:spcAft>
                      </a:pPr>
                      <a:r>
                        <a:rPr lang="en-GB" sz="1800" b="1">
                          <a:solidFill>
                            <a:schemeClr val="accent2"/>
                          </a:solidFill>
                          <a:effectLst/>
                        </a:rPr>
                        <a:t>delighted</a:t>
                      </a:r>
                    </a:p>
                    <a:p>
                      <a:pPr>
                        <a:lnSpc>
                          <a:spcPct val="107000"/>
                        </a:lnSpc>
                        <a:spcAft>
                          <a:spcPts val="0"/>
                        </a:spcAft>
                      </a:pPr>
                      <a:r>
                        <a:rPr lang="en-GB" sz="1800" b="1">
                          <a:solidFill>
                            <a:schemeClr val="accent2"/>
                          </a:solidFill>
                          <a:effectLst/>
                        </a:rPr>
                        <a:t>enraptured</a:t>
                      </a:r>
                    </a:p>
                    <a:p>
                      <a:pPr>
                        <a:lnSpc>
                          <a:spcPct val="107000"/>
                        </a:lnSpc>
                        <a:spcAft>
                          <a:spcPts val="0"/>
                        </a:spcAft>
                      </a:pPr>
                      <a:r>
                        <a:rPr lang="en-GB" sz="1800" b="1">
                          <a:solidFill>
                            <a:schemeClr val="accent2"/>
                          </a:solidFill>
                          <a:effectLst/>
                        </a:rPr>
                        <a:t>gleeful</a:t>
                      </a:r>
                    </a:p>
                    <a:p>
                      <a:pPr>
                        <a:lnSpc>
                          <a:spcPct val="107000"/>
                        </a:lnSpc>
                        <a:spcAft>
                          <a:spcPts val="0"/>
                        </a:spcAft>
                      </a:pPr>
                      <a:r>
                        <a:rPr lang="en-GB" sz="1800" b="1">
                          <a:solidFill>
                            <a:schemeClr val="accent2"/>
                          </a:solidFill>
                          <a:effectLst/>
                        </a:rPr>
                        <a:t>glowing</a:t>
                      </a:r>
                    </a:p>
                    <a:p>
                      <a:pPr>
                        <a:lnSpc>
                          <a:spcPct val="107000"/>
                        </a:lnSpc>
                        <a:spcAft>
                          <a:spcPts val="0"/>
                        </a:spcAft>
                      </a:pPr>
                      <a:r>
                        <a:rPr lang="en-GB" sz="1800" b="1">
                          <a:solidFill>
                            <a:schemeClr val="accent2"/>
                          </a:solidFill>
                          <a:effectLst/>
                        </a:rPr>
                        <a:t>joyful</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addled</a:t>
                      </a:r>
                    </a:p>
                    <a:p>
                      <a:pPr>
                        <a:lnSpc>
                          <a:spcPct val="107000"/>
                        </a:lnSpc>
                        <a:spcAft>
                          <a:spcPts val="0"/>
                        </a:spcAft>
                      </a:pPr>
                      <a:r>
                        <a:rPr lang="en-GB" sz="1800" b="1">
                          <a:solidFill>
                            <a:schemeClr val="accent2"/>
                          </a:solidFill>
                          <a:effectLst/>
                        </a:rPr>
                        <a:t>baffled</a:t>
                      </a:r>
                    </a:p>
                    <a:p>
                      <a:pPr>
                        <a:lnSpc>
                          <a:spcPct val="107000"/>
                        </a:lnSpc>
                        <a:spcAft>
                          <a:spcPts val="0"/>
                        </a:spcAft>
                      </a:pPr>
                      <a:r>
                        <a:rPr lang="en-GB" sz="1800" b="1">
                          <a:solidFill>
                            <a:schemeClr val="accent2"/>
                          </a:solidFill>
                          <a:effectLst/>
                        </a:rPr>
                        <a:t>bemused</a:t>
                      </a:r>
                    </a:p>
                    <a:p>
                      <a:pPr>
                        <a:lnSpc>
                          <a:spcPct val="107000"/>
                        </a:lnSpc>
                        <a:spcAft>
                          <a:spcPts val="0"/>
                        </a:spcAft>
                      </a:pPr>
                      <a:r>
                        <a:rPr lang="en-GB" sz="1800" b="1">
                          <a:solidFill>
                            <a:schemeClr val="accent2"/>
                          </a:solidFill>
                          <a:effectLst/>
                        </a:rPr>
                        <a:t>bewildered</a:t>
                      </a:r>
                    </a:p>
                    <a:p>
                      <a:pPr>
                        <a:lnSpc>
                          <a:spcPct val="107000"/>
                        </a:lnSpc>
                        <a:spcAft>
                          <a:spcPts val="0"/>
                        </a:spcAft>
                      </a:pPr>
                      <a:r>
                        <a:rPr lang="en-GB" sz="1800" b="1">
                          <a:solidFill>
                            <a:schemeClr val="accent2"/>
                          </a:solidFill>
                          <a:effectLst/>
                        </a:rPr>
                        <a:t>disorientated</a:t>
                      </a:r>
                    </a:p>
                    <a:p>
                      <a:pPr>
                        <a:lnSpc>
                          <a:spcPct val="107000"/>
                        </a:lnSpc>
                        <a:spcAft>
                          <a:spcPts val="0"/>
                        </a:spcAft>
                      </a:pPr>
                      <a:r>
                        <a:rPr lang="en-GB" sz="1800" b="1">
                          <a:solidFill>
                            <a:schemeClr val="accent2"/>
                          </a:solidFill>
                          <a:effectLst/>
                        </a:rPr>
                        <a:t>indistinct</a:t>
                      </a:r>
                    </a:p>
                    <a:p>
                      <a:pPr>
                        <a:lnSpc>
                          <a:spcPct val="107000"/>
                        </a:lnSpc>
                        <a:spcAft>
                          <a:spcPts val="0"/>
                        </a:spcAft>
                      </a:pPr>
                      <a:r>
                        <a:rPr lang="en-GB" sz="1800" b="1">
                          <a:solidFill>
                            <a:schemeClr val="accent2"/>
                          </a:solidFill>
                          <a:effectLst/>
                        </a:rPr>
                        <a:t>muddled</a:t>
                      </a:r>
                    </a:p>
                    <a:p>
                      <a:pPr>
                        <a:lnSpc>
                          <a:spcPct val="107000"/>
                        </a:lnSpc>
                        <a:spcAft>
                          <a:spcPts val="0"/>
                        </a:spcAft>
                      </a:pPr>
                      <a:r>
                        <a:rPr lang="en-GB" sz="1800" b="1">
                          <a:solidFill>
                            <a:schemeClr val="accent2"/>
                          </a:solidFill>
                          <a:effectLst/>
                        </a:rPr>
                        <a:t>mystified</a:t>
                      </a:r>
                    </a:p>
                    <a:p>
                      <a:pPr>
                        <a:lnSpc>
                          <a:spcPct val="107000"/>
                        </a:lnSpc>
                        <a:spcAft>
                          <a:spcPts val="0"/>
                        </a:spcAft>
                      </a:pPr>
                      <a:r>
                        <a:rPr lang="en-GB" sz="1800" b="1">
                          <a:solidFill>
                            <a:schemeClr val="accent2"/>
                          </a:solidFill>
                          <a:effectLst/>
                        </a:rPr>
                        <a:t>perplexed</a:t>
                      </a:r>
                    </a:p>
                    <a:p>
                      <a:pPr>
                        <a:lnSpc>
                          <a:spcPct val="107000"/>
                        </a:lnSpc>
                        <a:spcAft>
                          <a:spcPts val="0"/>
                        </a:spcAft>
                      </a:pPr>
                      <a:r>
                        <a:rPr lang="en-GB" sz="1800" b="1">
                          <a:solidFill>
                            <a:schemeClr val="accent2"/>
                          </a:solidFill>
                          <a:effectLst/>
                        </a:rPr>
                        <a:t>puzzled</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animated</a:t>
                      </a:r>
                    </a:p>
                    <a:p>
                      <a:pPr>
                        <a:lnSpc>
                          <a:spcPct val="107000"/>
                        </a:lnSpc>
                        <a:spcAft>
                          <a:spcPts val="0"/>
                        </a:spcAft>
                      </a:pPr>
                      <a:r>
                        <a:rPr lang="en-GB" sz="1800" b="1">
                          <a:solidFill>
                            <a:schemeClr val="accent2"/>
                          </a:solidFill>
                          <a:effectLst/>
                        </a:rPr>
                        <a:t>elevated</a:t>
                      </a:r>
                    </a:p>
                    <a:p>
                      <a:pPr>
                        <a:lnSpc>
                          <a:spcPct val="107000"/>
                        </a:lnSpc>
                        <a:spcAft>
                          <a:spcPts val="0"/>
                        </a:spcAft>
                      </a:pPr>
                      <a:r>
                        <a:rPr lang="en-GB" sz="1800" b="1">
                          <a:solidFill>
                            <a:schemeClr val="accent2"/>
                          </a:solidFill>
                          <a:effectLst/>
                        </a:rPr>
                        <a:t>enlivened</a:t>
                      </a:r>
                    </a:p>
                    <a:p>
                      <a:pPr>
                        <a:lnSpc>
                          <a:spcPct val="107000"/>
                        </a:lnSpc>
                        <a:spcAft>
                          <a:spcPts val="0"/>
                        </a:spcAft>
                      </a:pPr>
                      <a:r>
                        <a:rPr lang="en-GB" sz="1800" b="1">
                          <a:solidFill>
                            <a:schemeClr val="accent2"/>
                          </a:solidFill>
                          <a:effectLst/>
                        </a:rPr>
                        <a:t>enthusiastic</a:t>
                      </a:r>
                    </a:p>
                    <a:p>
                      <a:pPr>
                        <a:lnSpc>
                          <a:spcPct val="107000"/>
                        </a:lnSpc>
                        <a:spcAft>
                          <a:spcPts val="0"/>
                        </a:spcAft>
                      </a:pPr>
                      <a:r>
                        <a:rPr lang="en-GB" sz="1800" b="1">
                          <a:solidFill>
                            <a:schemeClr val="accent2"/>
                          </a:solidFill>
                          <a:effectLst/>
                        </a:rPr>
                        <a:t>exhilarated</a:t>
                      </a:r>
                    </a:p>
                    <a:p>
                      <a:pPr>
                        <a:lnSpc>
                          <a:spcPct val="107000"/>
                        </a:lnSpc>
                        <a:spcAft>
                          <a:spcPts val="0"/>
                        </a:spcAft>
                      </a:pPr>
                      <a:r>
                        <a:rPr lang="en-GB" sz="1800" b="1">
                          <a:solidFill>
                            <a:schemeClr val="accent2"/>
                          </a:solidFill>
                          <a:effectLst/>
                        </a:rPr>
                        <a:t>exuberant</a:t>
                      </a:r>
                    </a:p>
                    <a:p>
                      <a:pPr>
                        <a:lnSpc>
                          <a:spcPct val="107000"/>
                        </a:lnSpc>
                        <a:spcAft>
                          <a:spcPts val="0"/>
                        </a:spcAft>
                      </a:pPr>
                      <a:r>
                        <a:rPr lang="en-GB" sz="1800" b="1">
                          <a:solidFill>
                            <a:schemeClr val="accent2"/>
                          </a:solidFill>
                          <a:effectLst/>
                        </a:rPr>
                        <a:t>thrilled</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agitated</a:t>
                      </a:r>
                    </a:p>
                    <a:p>
                      <a:pPr>
                        <a:lnSpc>
                          <a:spcPct val="107000"/>
                        </a:lnSpc>
                        <a:spcAft>
                          <a:spcPts val="0"/>
                        </a:spcAft>
                      </a:pPr>
                      <a:r>
                        <a:rPr lang="en-GB" sz="1800" b="1">
                          <a:solidFill>
                            <a:schemeClr val="accent2"/>
                          </a:solidFill>
                          <a:effectLst/>
                        </a:rPr>
                        <a:t>anxious</a:t>
                      </a:r>
                    </a:p>
                    <a:p>
                      <a:pPr>
                        <a:lnSpc>
                          <a:spcPct val="107000"/>
                        </a:lnSpc>
                        <a:spcAft>
                          <a:spcPts val="0"/>
                        </a:spcAft>
                      </a:pPr>
                      <a:r>
                        <a:rPr lang="en-GB" sz="1800" b="1">
                          <a:solidFill>
                            <a:schemeClr val="accent2"/>
                          </a:solidFill>
                          <a:effectLst/>
                        </a:rPr>
                        <a:t>apprehensive</a:t>
                      </a:r>
                    </a:p>
                    <a:p>
                      <a:pPr>
                        <a:lnSpc>
                          <a:spcPct val="107000"/>
                        </a:lnSpc>
                        <a:spcAft>
                          <a:spcPts val="0"/>
                        </a:spcAft>
                      </a:pPr>
                      <a:r>
                        <a:rPr lang="en-GB" sz="1800" b="1">
                          <a:solidFill>
                            <a:schemeClr val="accent2"/>
                          </a:solidFill>
                          <a:effectLst/>
                        </a:rPr>
                        <a:t>concerned</a:t>
                      </a:r>
                    </a:p>
                    <a:p>
                      <a:pPr>
                        <a:lnSpc>
                          <a:spcPct val="107000"/>
                        </a:lnSpc>
                        <a:spcAft>
                          <a:spcPts val="0"/>
                        </a:spcAft>
                      </a:pPr>
                      <a:r>
                        <a:rPr lang="en-GB" sz="1800" b="1">
                          <a:solidFill>
                            <a:schemeClr val="accent2"/>
                          </a:solidFill>
                          <a:effectLst/>
                        </a:rPr>
                        <a:t>disquieted</a:t>
                      </a:r>
                    </a:p>
                    <a:p>
                      <a:pPr>
                        <a:lnSpc>
                          <a:spcPct val="107000"/>
                        </a:lnSpc>
                        <a:spcAft>
                          <a:spcPts val="0"/>
                        </a:spcAft>
                      </a:pPr>
                      <a:r>
                        <a:rPr lang="en-GB" sz="1800" b="1">
                          <a:solidFill>
                            <a:schemeClr val="accent2"/>
                          </a:solidFill>
                          <a:effectLst/>
                        </a:rPr>
                        <a:t>distraught</a:t>
                      </a:r>
                    </a:p>
                    <a:p>
                      <a:pPr>
                        <a:lnSpc>
                          <a:spcPct val="107000"/>
                        </a:lnSpc>
                        <a:spcAft>
                          <a:spcPts val="0"/>
                        </a:spcAft>
                      </a:pPr>
                      <a:r>
                        <a:rPr lang="en-GB" sz="1800" b="1">
                          <a:solidFill>
                            <a:schemeClr val="accent2"/>
                          </a:solidFill>
                          <a:effectLst/>
                        </a:rPr>
                        <a:t>distressed</a:t>
                      </a:r>
                    </a:p>
                    <a:p>
                      <a:pPr>
                        <a:lnSpc>
                          <a:spcPct val="107000"/>
                        </a:lnSpc>
                        <a:spcAft>
                          <a:spcPts val="0"/>
                        </a:spcAft>
                      </a:pPr>
                      <a:r>
                        <a:rPr lang="en-GB" sz="1800" b="1">
                          <a:solidFill>
                            <a:schemeClr val="accent2"/>
                          </a:solidFill>
                          <a:effectLst/>
                        </a:rPr>
                        <a:t>disturbed</a:t>
                      </a:r>
                    </a:p>
                    <a:p>
                      <a:pPr>
                        <a:lnSpc>
                          <a:spcPct val="107000"/>
                        </a:lnSpc>
                        <a:spcAft>
                          <a:spcPts val="0"/>
                        </a:spcAft>
                      </a:pPr>
                      <a:r>
                        <a:rPr lang="en-GB" sz="1800" b="1">
                          <a:solidFill>
                            <a:schemeClr val="accent2"/>
                          </a:solidFill>
                          <a:effectLst/>
                        </a:rPr>
                        <a:t>fretful</a:t>
                      </a:r>
                    </a:p>
                    <a:p>
                      <a:pPr>
                        <a:lnSpc>
                          <a:spcPct val="107000"/>
                        </a:lnSpc>
                        <a:spcAft>
                          <a:spcPts val="0"/>
                        </a:spcAft>
                      </a:pPr>
                      <a:r>
                        <a:rPr lang="en-GB" sz="1800" b="1">
                          <a:solidFill>
                            <a:schemeClr val="accent2"/>
                          </a:solidFill>
                          <a:effectLst/>
                        </a:rPr>
                        <a:t>perturbed</a:t>
                      </a:r>
                    </a:p>
                    <a:p>
                      <a:pPr>
                        <a:lnSpc>
                          <a:spcPct val="107000"/>
                        </a:lnSpc>
                        <a:spcAft>
                          <a:spcPts val="0"/>
                        </a:spcAft>
                      </a:pPr>
                      <a:r>
                        <a:rPr lang="en-GB" sz="1800" b="1">
                          <a:solidFill>
                            <a:schemeClr val="accent2"/>
                          </a:solidFill>
                          <a:effectLst/>
                        </a:rPr>
                        <a:t>troubled</a:t>
                      </a:r>
                    </a:p>
                    <a:p>
                      <a:pPr>
                        <a:lnSpc>
                          <a:spcPct val="107000"/>
                        </a:lnSpc>
                        <a:spcAft>
                          <a:spcPts val="0"/>
                        </a:spcAft>
                      </a:pPr>
                      <a:r>
                        <a:rPr lang="en-GB" sz="1800" b="1">
                          <a:solidFill>
                            <a:schemeClr val="accent2"/>
                          </a:solidFill>
                          <a:effectLst/>
                        </a:rPr>
                        <a:t>uneasy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astonished</a:t>
                      </a:r>
                    </a:p>
                    <a:p>
                      <a:pPr>
                        <a:lnSpc>
                          <a:spcPct val="107000"/>
                        </a:lnSpc>
                        <a:spcAft>
                          <a:spcPts val="0"/>
                        </a:spcAft>
                      </a:pPr>
                      <a:r>
                        <a:rPr lang="en-GB" sz="1800" b="1">
                          <a:solidFill>
                            <a:schemeClr val="accent2"/>
                          </a:solidFill>
                          <a:effectLst/>
                        </a:rPr>
                        <a:t>astounded</a:t>
                      </a:r>
                    </a:p>
                    <a:p>
                      <a:pPr>
                        <a:lnSpc>
                          <a:spcPct val="107000"/>
                        </a:lnSpc>
                        <a:spcAft>
                          <a:spcPts val="0"/>
                        </a:spcAft>
                      </a:pPr>
                      <a:r>
                        <a:rPr lang="en-GB" sz="1800" b="1">
                          <a:solidFill>
                            <a:schemeClr val="accent2"/>
                          </a:solidFill>
                          <a:effectLst/>
                        </a:rPr>
                        <a:t>disconcerted</a:t>
                      </a:r>
                    </a:p>
                    <a:p>
                      <a:pPr>
                        <a:lnSpc>
                          <a:spcPct val="107000"/>
                        </a:lnSpc>
                        <a:spcAft>
                          <a:spcPts val="0"/>
                        </a:spcAft>
                      </a:pPr>
                      <a:r>
                        <a:rPr lang="en-GB" sz="1800" b="1">
                          <a:solidFill>
                            <a:schemeClr val="accent2"/>
                          </a:solidFill>
                          <a:effectLst/>
                        </a:rPr>
                        <a:t>distressed</a:t>
                      </a:r>
                    </a:p>
                    <a:p>
                      <a:pPr>
                        <a:lnSpc>
                          <a:spcPct val="107000"/>
                        </a:lnSpc>
                        <a:spcAft>
                          <a:spcPts val="0"/>
                        </a:spcAft>
                      </a:pPr>
                      <a:r>
                        <a:rPr lang="en-GB" sz="1800" b="1">
                          <a:solidFill>
                            <a:schemeClr val="accent2"/>
                          </a:solidFill>
                          <a:effectLst/>
                        </a:rPr>
                        <a:t>dumbfounded</a:t>
                      </a:r>
                    </a:p>
                    <a:p>
                      <a:pPr>
                        <a:lnSpc>
                          <a:spcPct val="107000"/>
                        </a:lnSpc>
                        <a:spcAft>
                          <a:spcPts val="0"/>
                        </a:spcAft>
                      </a:pPr>
                      <a:r>
                        <a:rPr lang="en-GB" sz="1800" b="1">
                          <a:solidFill>
                            <a:schemeClr val="accent2"/>
                          </a:solidFill>
                          <a:effectLst/>
                        </a:rPr>
                        <a:t>horrified</a:t>
                      </a:r>
                    </a:p>
                    <a:p>
                      <a:pPr>
                        <a:lnSpc>
                          <a:spcPct val="107000"/>
                        </a:lnSpc>
                        <a:spcAft>
                          <a:spcPts val="0"/>
                        </a:spcAft>
                      </a:pPr>
                      <a:r>
                        <a:rPr lang="en-GB" sz="1800" b="1">
                          <a:solidFill>
                            <a:schemeClr val="accent2"/>
                          </a:solidFill>
                          <a:effectLst/>
                        </a:rPr>
                        <a:t>staggered</a:t>
                      </a:r>
                    </a:p>
                    <a:p>
                      <a:pPr>
                        <a:lnSpc>
                          <a:spcPct val="107000"/>
                        </a:lnSpc>
                        <a:spcAft>
                          <a:spcPts val="0"/>
                        </a:spcAft>
                      </a:pPr>
                      <a:r>
                        <a:rPr lang="en-GB" sz="1800" b="1">
                          <a:solidFill>
                            <a:schemeClr val="accent2"/>
                          </a:solidFill>
                          <a:effectLst/>
                        </a:rPr>
                        <a:t>startled</a:t>
                      </a:r>
                    </a:p>
                    <a:p>
                      <a:pPr>
                        <a:lnSpc>
                          <a:spcPct val="107000"/>
                        </a:lnSpc>
                        <a:spcAft>
                          <a:spcPts val="0"/>
                        </a:spcAft>
                      </a:pPr>
                      <a:r>
                        <a:rPr lang="en-GB" sz="1800" b="1">
                          <a:solidFill>
                            <a:schemeClr val="accent2"/>
                          </a:solidFill>
                          <a:effectLst/>
                        </a:rPr>
                        <a:t>stunned</a:t>
                      </a:r>
                    </a:p>
                    <a:p>
                      <a:pPr>
                        <a:lnSpc>
                          <a:spcPct val="107000"/>
                        </a:lnSpc>
                        <a:spcAft>
                          <a:spcPts val="0"/>
                        </a:spcAft>
                      </a:pPr>
                      <a:r>
                        <a:rPr lang="en-GB" sz="1800" b="1">
                          <a:solidFill>
                            <a:schemeClr val="accent2"/>
                          </a:solidFill>
                          <a:effectLst/>
                        </a:rPr>
                        <a:t>surprised</a:t>
                      </a:r>
                    </a:p>
                    <a:p>
                      <a:pPr>
                        <a:lnSpc>
                          <a:spcPct val="107000"/>
                        </a:lnSpc>
                        <a:spcAft>
                          <a:spcPts val="0"/>
                        </a:spcAft>
                      </a:pPr>
                      <a:r>
                        <a:rPr lang="en-GB" sz="1800" b="1">
                          <a:solidFill>
                            <a:schemeClr val="accent2"/>
                          </a:solidFill>
                          <a:effectLst/>
                        </a:rPr>
                        <a:t> </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a:solidFill>
                            <a:schemeClr val="accent2"/>
                          </a:solidFill>
                          <a:effectLst/>
                        </a:rPr>
                        <a:t>alarmed</a:t>
                      </a:r>
                    </a:p>
                    <a:p>
                      <a:pPr>
                        <a:lnSpc>
                          <a:spcPct val="107000"/>
                        </a:lnSpc>
                        <a:spcAft>
                          <a:spcPts val="0"/>
                        </a:spcAft>
                      </a:pPr>
                      <a:r>
                        <a:rPr lang="en-GB" sz="1800" b="1">
                          <a:solidFill>
                            <a:schemeClr val="accent2"/>
                          </a:solidFill>
                          <a:effectLst/>
                        </a:rPr>
                        <a:t>apprehensive</a:t>
                      </a:r>
                    </a:p>
                    <a:p>
                      <a:pPr>
                        <a:lnSpc>
                          <a:spcPct val="107000"/>
                        </a:lnSpc>
                        <a:spcAft>
                          <a:spcPts val="0"/>
                        </a:spcAft>
                      </a:pPr>
                      <a:r>
                        <a:rPr lang="en-GB" sz="1800" b="1">
                          <a:solidFill>
                            <a:schemeClr val="accent2"/>
                          </a:solidFill>
                          <a:effectLst/>
                        </a:rPr>
                        <a:t>daunted</a:t>
                      </a:r>
                    </a:p>
                    <a:p>
                      <a:pPr>
                        <a:lnSpc>
                          <a:spcPct val="107000"/>
                        </a:lnSpc>
                        <a:spcAft>
                          <a:spcPts val="0"/>
                        </a:spcAft>
                      </a:pPr>
                      <a:r>
                        <a:rPr lang="en-GB" sz="1800" b="1">
                          <a:solidFill>
                            <a:schemeClr val="accent2"/>
                          </a:solidFill>
                          <a:effectLst/>
                        </a:rPr>
                        <a:t>fearful</a:t>
                      </a:r>
                    </a:p>
                    <a:p>
                      <a:pPr>
                        <a:lnSpc>
                          <a:spcPct val="107000"/>
                        </a:lnSpc>
                        <a:spcAft>
                          <a:spcPts val="0"/>
                        </a:spcAft>
                      </a:pPr>
                      <a:r>
                        <a:rPr lang="en-GB" sz="1800" b="1">
                          <a:solidFill>
                            <a:schemeClr val="accent2"/>
                          </a:solidFill>
                          <a:effectLst/>
                        </a:rPr>
                        <a:t>frantic</a:t>
                      </a:r>
                    </a:p>
                    <a:p>
                      <a:pPr>
                        <a:lnSpc>
                          <a:spcPct val="107000"/>
                        </a:lnSpc>
                        <a:spcAft>
                          <a:spcPts val="0"/>
                        </a:spcAft>
                      </a:pPr>
                      <a:r>
                        <a:rPr lang="en-GB" sz="1800" b="1">
                          <a:solidFill>
                            <a:schemeClr val="accent2"/>
                          </a:solidFill>
                          <a:effectLst/>
                        </a:rPr>
                        <a:t>horrified</a:t>
                      </a:r>
                    </a:p>
                    <a:p>
                      <a:pPr>
                        <a:lnSpc>
                          <a:spcPct val="107000"/>
                        </a:lnSpc>
                        <a:spcAft>
                          <a:spcPts val="0"/>
                        </a:spcAft>
                      </a:pPr>
                      <a:r>
                        <a:rPr lang="en-GB" sz="1800" b="1">
                          <a:solidFill>
                            <a:schemeClr val="accent2"/>
                          </a:solidFill>
                          <a:effectLst/>
                        </a:rPr>
                        <a:t>petrified</a:t>
                      </a:r>
                    </a:p>
                    <a:p>
                      <a:pPr>
                        <a:lnSpc>
                          <a:spcPct val="107000"/>
                        </a:lnSpc>
                        <a:spcAft>
                          <a:spcPts val="0"/>
                        </a:spcAft>
                      </a:pPr>
                      <a:r>
                        <a:rPr lang="en-GB" sz="1800" b="1">
                          <a:solidFill>
                            <a:schemeClr val="accent2"/>
                          </a:solidFill>
                          <a:effectLst/>
                        </a:rPr>
                        <a:t>terrified</a:t>
                      </a:r>
                    </a:p>
                    <a:p>
                      <a:pPr>
                        <a:lnSpc>
                          <a:spcPct val="107000"/>
                        </a:lnSpc>
                        <a:spcAft>
                          <a:spcPts val="0"/>
                        </a:spcAft>
                      </a:pPr>
                      <a:r>
                        <a:rPr lang="en-GB" sz="1800" b="1">
                          <a:solidFill>
                            <a:schemeClr val="accent2"/>
                          </a:solidFill>
                          <a:effectLst/>
                        </a:rPr>
                        <a:t> </a:t>
                      </a:r>
                    </a:p>
                    <a:p>
                      <a:pPr>
                        <a:lnSpc>
                          <a:spcPct val="107000"/>
                        </a:lnSpc>
                        <a:spcAft>
                          <a:spcPts val="0"/>
                        </a:spcAft>
                      </a:pPr>
                      <a:r>
                        <a:rPr lang="en-GB" sz="1800" b="1">
                          <a:solidFill>
                            <a:schemeClr val="accent2"/>
                          </a:solidFill>
                          <a:effectLst/>
                        </a:rPr>
                        <a:t> </a:t>
                      </a:r>
                    </a:p>
                    <a:p>
                      <a:pPr>
                        <a:lnSpc>
                          <a:spcPct val="107000"/>
                        </a:lnSpc>
                        <a:spcAft>
                          <a:spcPts val="0"/>
                        </a:spcAft>
                      </a:pPr>
                      <a:r>
                        <a:rPr lang="en-GB" sz="1800" b="1">
                          <a:solidFill>
                            <a:schemeClr val="accent2"/>
                          </a:solidFill>
                          <a:effectLst/>
                        </a:rPr>
                        <a:t> </a:t>
                      </a:r>
                      <a:endParaRPr lang="en-GB" sz="18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384417"/>
                  </a:ext>
                </a:extLst>
              </a:tr>
            </a:tbl>
          </a:graphicData>
        </a:graphic>
      </p:graphicFrame>
      <p:sp>
        <p:nvSpPr>
          <p:cNvPr id="10" name="Thought Bubble: Cloud 9">
            <a:extLst>
              <a:ext uri="{FF2B5EF4-FFF2-40B4-BE49-F238E27FC236}">
                <a16:creationId xmlns:a16="http://schemas.microsoft.com/office/drawing/2014/main" id="{8C2CB079-BDB5-4CB3-8884-31343B1C78F3}"/>
              </a:ext>
            </a:extLst>
          </p:cNvPr>
          <p:cNvSpPr/>
          <p:nvPr/>
        </p:nvSpPr>
        <p:spPr>
          <a:xfrm>
            <a:off x="7019926" y="315151"/>
            <a:ext cx="4243100" cy="1617442"/>
          </a:xfrm>
          <a:prstGeom prst="cloudCallout">
            <a:avLst>
              <a:gd name="adj1" fmla="val -82512"/>
              <a:gd name="adj2" fmla="val 567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1"/>
                </a:solidFill>
              </a:rPr>
              <a:t>How does it make me feel?</a:t>
            </a:r>
          </a:p>
        </p:txBody>
      </p:sp>
      <p:pic>
        <p:nvPicPr>
          <p:cNvPr id="12" name="Picture 11">
            <a:extLst>
              <a:ext uri="{FF2B5EF4-FFF2-40B4-BE49-F238E27FC236}">
                <a16:creationId xmlns:a16="http://schemas.microsoft.com/office/drawing/2014/main" id="{D1DE6F5D-7DB8-49E0-9C65-344C25DC99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1913" y="315151"/>
            <a:ext cx="2902373" cy="1330254"/>
          </a:xfrm>
          <a:prstGeom prst="rect">
            <a:avLst/>
          </a:prstGeom>
        </p:spPr>
      </p:pic>
    </p:spTree>
    <p:extLst>
      <p:ext uri="{BB962C8B-B14F-4D97-AF65-F5344CB8AC3E}">
        <p14:creationId xmlns:p14="http://schemas.microsoft.com/office/powerpoint/2010/main" val="316305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id="{C31DF43F-B660-4B01-86E8-7BF99AEFEDD2}"/>
              </a:ext>
            </a:extLst>
          </p:cNvPr>
          <p:cNvSpPr>
            <a:spLocks noChangeArrowheads="1"/>
          </p:cNvSpPr>
          <p:nvPr/>
        </p:nvSpPr>
        <p:spPr bwMode="auto">
          <a:xfrm>
            <a:off x="74186" y="-438382"/>
            <a:ext cx="12043628" cy="281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Assembly Resource </a:t>
            </a:r>
            <a:endParaRPr kumimoji="0" lang="en-GB" alt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a:lnSpc>
                <a:spcPct val="107000"/>
              </a:lnSpc>
              <a:spcAft>
                <a:spcPts val="800"/>
              </a:spcAft>
            </a:pPr>
            <a:r>
              <a:rPr lang="en-US" sz="2500" i="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Read through the information below about K2 and the climbers’ recent ascent to the summit. What do you think would have been the hardest part of the climb? How do you think the climbers would have felt when they reached the summit? </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D7C236C-764A-4B82-AC2F-E62C8F539D7A}"/>
              </a:ext>
            </a:extLst>
          </p:cNvPr>
          <p:cNvPicPr>
            <a:picLocks noChangeAspect="1"/>
          </p:cNvPicPr>
          <p:nvPr/>
        </p:nvPicPr>
        <p:blipFill>
          <a:blip r:embed="rId3"/>
          <a:stretch>
            <a:fillRect/>
          </a:stretch>
        </p:blipFill>
        <p:spPr>
          <a:xfrm>
            <a:off x="277527" y="2378735"/>
            <a:ext cx="4345843" cy="4353453"/>
          </a:xfrm>
          <a:prstGeom prst="rect">
            <a:avLst/>
          </a:prstGeom>
        </p:spPr>
      </p:pic>
      <p:sp>
        <p:nvSpPr>
          <p:cNvPr id="12" name="Rectangle 11">
            <a:extLst>
              <a:ext uri="{FF2B5EF4-FFF2-40B4-BE49-F238E27FC236}">
                <a16:creationId xmlns:a16="http://schemas.microsoft.com/office/drawing/2014/main" id="{0F26A212-F6C5-46A4-AD99-1BAFBC5D23DE}"/>
              </a:ext>
            </a:extLst>
          </p:cNvPr>
          <p:cNvSpPr/>
          <p:nvPr/>
        </p:nvSpPr>
        <p:spPr>
          <a:xfrm>
            <a:off x="3849446" y="6392146"/>
            <a:ext cx="977265" cy="22669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500" b="0" i="1" u="none" strike="noStrike" kern="0" cap="none" spc="0" normalizeH="0" baseline="0" noProof="0">
                <a:ln>
                  <a:noFill/>
                </a:ln>
                <a:solidFill>
                  <a:srgbClr val="D9D9D9"/>
                </a:solidFill>
                <a:effectLst/>
                <a:uLnTx/>
                <a:uFillTx/>
                <a:latin typeface="Calibri" panose="020F0502020204030204"/>
                <a:ea typeface="Calibri" panose="020F0502020204030204" pitchFamily="34" charset="0"/>
                <a:cs typeface="Times New Roman" panose="02020603050405020304" pitchFamily="18" charset="0"/>
              </a:rPr>
              <a:t>Source: TOL</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3" name="Rounded Rectangle 24">
            <a:extLst>
              <a:ext uri="{FF2B5EF4-FFF2-40B4-BE49-F238E27FC236}">
                <a16:creationId xmlns:a16="http://schemas.microsoft.com/office/drawing/2014/main" id="{49F265B3-DC75-4301-80ED-6206146945FB}"/>
              </a:ext>
            </a:extLst>
          </p:cNvPr>
          <p:cNvSpPr/>
          <p:nvPr/>
        </p:nvSpPr>
        <p:spPr>
          <a:xfrm>
            <a:off x="7698743" y="2674448"/>
            <a:ext cx="2133690" cy="496327"/>
          </a:xfrm>
          <a:prstGeom prst="roundRect">
            <a:avLst/>
          </a:prstGeom>
          <a:solidFill>
            <a:srgbClr val="ED7D3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FFFFFF"/>
                </a:solidFill>
                <a:effectLst>
                  <a:outerShdw blurRad="38100" dist="25400" dir="5400000" algn="ctr">
                    <a:srgbClr val="6E747A">
                      <a:alpha val="43000"/>
                    </a:srgbClr>
                  </a:outerShdw>
                </a:effectLst>
                <a:uLnTx/>
                <a:uFillTx/>
                <a:latin typeface="Calibri" panose="020F0502020204030204"/>
                <a:ea typeface="Calibri" panose="020F0502020204030204" pitchFamily="34" charset="0"/>
                <a:cs typeface="Times New Roman" panose="02020603050405020304" pitchFamily="18" charset="0"/>
              </a:rPr>
              <a:t>K2 Fact file</a:t>
            </a:r>
            <a:endParaRPr kumimoji="0" lang="en-GB" sz="24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 name="Rounded Rectangle 11">
            <a:extLst>
              <a:ext uri="{FF2B5EF4-FFF2-40B4-BE49-F238E27FC236}">
                <a16:creationId xmlns:a16="http://schemas.microsoft.com/office/drawing/2014/main" id="{9607F2F3-8501-4440-AF81-EB641935CAD1}"/>
              </a:ext>
            </a:extLst>
          </p:cNvPr>
          <p:cNvSpPr/>
          <p:nvPr/>
        </p:nvSpPr>
        <p:spPr>
          <a:xfrm>
            <a:off x="5616703" y="3246633"/>
            <a:ext cx="6297770" cy="3010328"/>
          </a:xfrm>
          <a:prstGeom prst="roundRect">
            <a:avLst/>
          </a:prstGeom>
          <a:solidFill>
            <a:sysClr val="window" lastClr="FFFFFF"/>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defTabSz="914400" eaLnBrk="1" fontAlgn="auto" latinLnBrk="0" hangingPunct="1">
              <a:lnSpc>
                <a:spcPct val="107000"/>
              </a:lnSpc>
              <a:spcBef>
                <a:spcPts val="0"/>
              </a:spcBef>
              <a:spcAft>
                <a:spcPts val="0"/>
              </a:spcAft>
              <a:buClr>
                <a:srgbClr val="2E74B5"/>
              </a:buClr>
              <a:buSzTx/>
              <a:buFont typeface="Symbol" panose="05050102010706020507" pitchFamily="18" charset="2"/>
              <a:buChar char=""/>
              <a:tabLst/>
              <a:defRPr/>
            </a:pPr>
            <a:r>
              <a:rPr kumimoji="0" lang="en-GB" sz="2400" b="0" i="0" u="none" strike="noStrike" kern="0" cap="none" spc="0" normalizeH="0" baseline="0" noProof="0">
                <a:ln>
                  <a:noFill/>
                </a:ln>
                <a:solidFill>
                  <a:srgbClr val="2E74B5"/>
                </a:solidFill>
                <a:effectLst/>
                <a:uLnTx/>
                <a:uFillTx/>
                <a:latin typeface="Calibri" panose="020F0502020204030204"/>
                <a:ea typeface="Calibri" panose="020F0502020204030204" pitchFamily="34" charset="0"/>
                <a:cs typeface="Times New Roman" panose="02020603050405020304" pitchFamily="18" charset="0"/>
              </a:rPr>
              <a:t>K2 is found on the China-Pakistan border.</a:t>
            </a:r>
            <a:endParaRPr kumimoji="0" lang="en-GB" sz="24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7000"/>
              </a:lnSpc>
              <a:spcBef>
                <a:spcPts val="0"/>
              </a:spcBef>
              <a:spcAft>
                <a:spcPts val="0"/>
              </a:spcAft>
              <a:buClr>
                <a:srgbClr val="2E74B5"/>
              </a:buClr>
              <a:buSzTx/>
              <a:buFont typeface="Symbol" panose="05050102010706020507" pitchFamily="18" charset="2"/>
              <a:buChar char=""/>
              <a:tabLst/>
              <a:defRPr/>
            </a:pPr>
            <a:r>
              <a:rPr kumimoji="0" lang="en-GB" sz="2400" b="0" i="0" u="none" strike="noStrike" kern="0" cap="none" spc="0" normalizeH="0" baseline="0" noProof="0">
                <a:ln>
                  <a:noFill/>
                </a:ln>
                <a:solidFill>
                  <a:srgbClr val="2E74B5"/>
                </a:solidFill>
                <a:effectLst/>
                <a:uLnTx/>
                <a:uFillTx/>
                <a:latin typeface="Calibri" panose="020F0502020204030204"/>
                <a:ea typeface="Calibri" panose="020F0502020204030204" pitchFamily="34" charset="0"/>
                <a:cs typeface="Times New Roman" panose="02020603050405020304" pitchFamily="18" charset="0"/>
              </a:rPr>
              <a:t>It is the second highest mountain in the world at 8611m (28251ft).</a:t>
            </a:r>
            <a:endParaRPr kumimoji="0" lang="en-GB" sz="24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7000"/>
              </a:lnSpc>
              <a:spcBef>
                <a:spcPts val="0"/>
              </a:spcBef>
              <a:spcAft>
                <a:spcPts val="800"/>
              </a:spcAft>
              <a:buClr>
                <a:srgbClr val="2E74B5"/>
              </a:buClr>
              <a:buSzTx/>
              <a:buFont typeface="Symbol" panose="05050102010706020507" pitchFamily="18" charset="2"/>
              <a:buChar char=""/>
              <a:tabLst/>
              <a:defRPr/>
            </a:pPr>
            <a:r>
              <a:rPr kumimoji="0" lang="en-GB" sz="2400" b="0" i="0" u="none" strike="noStrike" kern="0" cap="none" spc="0" normalizeH="0" baseline="0" noProof="0">
                <a:ln>
                  <a:noFill/>
                </a:ln>
                <a:solidFill>
                  <a:srgbClr val="2E74B5"/>
                </a:solidFill>
                <a:effectLst/>
                <a:uLnTx/>
                <a:uFillTx/>
                <a:latin typeface="Calibri" panose="020F0502020204030204"/>
                <a:ea typeface="Calibri" panose="020F0502020204030204" pitchFamily="34" charset="0"/>
                <a:cs typeface="Times New Roman" panose="02020603050405020304" pitchFamily="18" charset="0"/>
              </a:rPr>
              <a:t>Known as the Savage Mountain, as it is very hard to climb, some believe harder than Mount Everest.</a:t>
            </a:r>
            <a:endParaRPr kumimoji="0" lang="en-GB" sz="24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9312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id="{C31DF43F-B660-4B01-86E8-7BF99AEFEDD2}"/>
              </a:ext>
            </a:extLst>
          </p:cNvPr>
          <p:cNvSpPr>
            <a:spLocks noChangeArrowheads="1"/>
          </p:cNvSpPr>
          <p:nvPr/>
        </p:nvSpPr>
        <p:spPr bwMode="auto">
          <a:xfrm>
            <a:off x="74186" y="-438382"/>
            <a:ext cx="12043628" cy="281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Assembly Resource </a:t>
            </a:r>
            <a:endParaRPr kumimoji="0" lang="en-GB" alt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a:lnSpc>
                <a:spcPct val="107000"/>
              </a:lnSpc>
              <a:spcAft>
                <a:spcPts val="800"/>
              </a:spcAft>
            </a:pPr>
            <a:r>
              <a:rPr lang="en-US" sz="2500" i="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Read through the information below about K2 and the climbers’ recent ascent to the summit. What do you think would have been the hardest part of the climb? How do you think the climbers would have felt when they reached the summit? </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le 18">
            <a:extLst>
              <a:ext uri="{FF2B5EF4-FFF2-40B4-BE49-F238E27FC236}">
                <a16:creationId xmlns:a16="http://schemas.microsoft.com/office/drawing/2014/main" id="{F4882259-C5A8-4725-A8DF-C457F014254C}"/>
              </a:ext>
            </a:extLst>
          </p:cNvPr>
          <p:cNvSpPr/>
          <p:nvPr/>
        </p:nvSpPr>
        <p:spPr>
          <a:xfrm>
            <a:off x="4880180" y="2560338"/>
            <a:ext cx="2431640" cy="599584"/>
          </a:xfrm>
          <a:prstGeom prst="roundRect">
            <a:avLst/>
          </a:prstGeom>
          <a:solidFill>
            <a:srgbClr val="ED7D3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FFFFFF"/>
                </a:solidFill>
                <a:effectLst>
                  <a:outerShdw blurRad="38100" dist="25400" dir="5400000" algn="ctr">
                    <a:srgbClr val="6E747A">
                      <a:alpha val="43000"/>
                    </a:srgbClr>
                  </a:outerShdw>
                </a:effectLst>
                <a:uLnTx/>
                <a:uFillTx/>
                <a:latin typeface="Calibri" panose="020F0502020204030204"/>
                <a:ea typeface="Calibri" panose="020F0502020204030204" pitchFamily="34" charset="0"/>
                <a:cs typeface="Times New Roman" panose="02020603050405020304" pitchFamily="18" charset="0"/>
              </a:rPr>
              <a:t>K2 Winter Climb</a:t>
            </a:r>
            <a:endParaRPr kumimoji="0" lang="en-GB" sz="24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 name="Rounded Rectangle 16">
            <a:extLst>
              <a:ext uri="{FF2B5EF4-FFF2-40B4-BE49-F238E27FC236}">
                <a16:creationId xmlns:a16="http://schemas.microsoft.com/office/drawing/2014/main" id="{3418515F-33CD-44DD-864C-D51C429E1B3E}"/>
              </a:ext>
            </a:extLst>
          </p:cNvPr>
          <p:cNvSpPr/>
          <p:nvPr/>
        </p:nvSpPr>
        <p:spPr>
          <a:xfrm>
            <a:off x="777812" y="3341524"/>
            <a:ext cx="10636375" cy="3004897"/>
          </a:xfrm>
          <a:prstGeom prst="roundRect">
            <a:avLst/>
          </a:prstGeom>
          <a:solidFill>
            <a:sysClr val="window" lastClr="FFFFFF"/>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2E74B5"/>
                </a:solidFill>
                <a:effectLst>
                  <a:outerShdw blurRad="38100" dist="25400" dir="5400000" algn="ctr">
                    <a:srgbClr val="6E747A">
                      <a:alpha val="43000"/>
                    </a:srgbClr>
                  </a:outerShdw>
                </a:effectLst>
                <a:uLnTx/>
                <a:uFillTx/>
                <a:latin typeface="Calibri" panose="020F0502020204030204"/>
                <a:ea typeface="Calibri" panose="020F0502020204030204" pitchFamily="34" charset="0"/>
                <a:cs typeface="Times New Roman" panose="02020603050405020304" pitchFamily="18" charset="0"/>
              </a:rPr>
              <a:t>This year, the group of 10 Nepalese climbers were the first ever to tackle and successfully reach the summit of K2 in winter, when the temperatures can plummet to -80</a:t>
            </a:r>
            <a:r>
              <a:rPr kumimoji="0" lang="en-GB" sz="2400" b="0" i="0" u="none" strike="noStrike" kern="0" cap="none" spc="0" normalizeH="0" baseline="0" noProof="0">
                <a:ln>
                  <a:noFill/>
                </a:ln>
                <a:solidFill>
                  <a:srgbClr val="2E74B5"/>
                </a:solidFill>
                <a:effectLst>
                  <a:outerShdw blurRad="38100" dist="25400" dir="5400000" algn="ctr">
                    <a:srgbClr val="6E747A">
                      <a:alpha val="43000"/>
                    </a:srgbClr>
                  </a:outerShdw>
                </a:effectLst>
                <a:uLnTx/>
                <a:uFillTx/>
                <a:latin typeface="Calibri" panose="020F0502020204030204"/>
                <a:ea typeface="Calibri" panose="020F0502020204030204" pitchFamily="34" charset="0"/>
                <a:cs typeface="Calibri" panose="020F0502020204030204" pitchFamily="34" charset="0"/>
              </a:rPr>
              <a:t>⁰</a:t>
            </a:r>
            <a:r>
              <a:rPr kumimoji="0" lang="en-GB" sz="2400" b="0" i="0" u="none" strike="noStrike" kern="0" cap="none" spc="0" normalizeH="0" baseline="0" noProof="0">
                <a:ln>
                  <a:noFill/>
                </a:ln>
                <a:solidFill>
                  <a:srgbClr val="2E74B5"/>
                </a:solidFill>
                <a:effectLst>
                  <a:outerShdw blurRad="38100" dist="25400" dir="5400000" algn="ctr">
                    <a:srgbClr val="6E747A">
                      <a:alpha val="43000"/>
                    </a:srgbClr>
                  </a:outerShdw>
                </a:effectLst>
                <a:uLnTx/>
                <a:uFillTx/>
                <a:latin typeface="Calibri" panose="020F0502020204030204"/>
                <a:ea typeface="Calibri" panose="020F0502020204030204" pitchFamily="34" charset="0"/>
                <a:cs typeface="Times New Roman" panose="02020603050405020304" pitchFamily="18" charset="0"/>
              </a:rPr>
              <a:t>F (-62</a:t>
            </a:r>
            <a:r>
              <a:rPr kumimoji="0" lang="en-GB" sz="2400" b="0" i="0" u="none" strike="noStrike" kern="0" cap="none" spc="0" normalizeH="0" baseline="0" noProof="0">
                <a:ln>
                  <a:noFill/>
                </a:ln>
                <a:solidFill>
                  <a:srgbClr val="2E74B5"/>
                </a:solidFill>
                <a:effectLst>
                  <a:outerShdw blurRad="38100" dist="25400" dir="5400000" algn="ctr">
                    <a:srgbClr val="6E747A">
                      <a:alpha val="43000"/>
                    </a:srgbClr>
                  </a:outerShdw>
                </a:effectLst>
                <a:uLnTx/>
                <a:uFillTx/>
                <a:latin typeface="Calibri" panose="020F0502020204030204"/>
                <a:ea typeface="Calibri" panose="020F0502020204030204" pitchFamily="34" charset="0"/>
                <a:cs typeface="Calibri" panose="020F0502020204030204" pitchFamily="34" charset="0"/>
              </a:rPr>
              <a:t>⁰</a:t>
            </a:r>
            <a:r>
              <a:rPr kumimoji="0" lang="en-GB" sz="2400" b="0" i="0" u="none" strike="noStrike" kern="0" cap="none" spc="0" normalizeH="0" baseline="0" noProof="0">
                <a:ln>
                  <a:noFill/>
                </a:ln>
                <a:solidFill>
                  <a:srgbClr val="2E74B5"/>
                </a:solidFill>
                <a:effectLst>
                  <a:outerShdw blurRad="38100" dist="25400" dir="5400000" algn="ctr">
                    <a:srgbClr val="6E747A">
                      <a:alpha val="43000"/>
                    </a:srgbClr>
                  </a:outerShdw>
                </a:effectLst>
                <a:uLnTx/>
                <a:uFillTx/>
                <a:latin typeface="Calibri" panose="020F0502020204030204"/>
                <a:ea typeface="Calibri" panose="020F0502020204030204" pitchFamily="34" charset="0"/>
                <a:cs typeface="Times New Roman" panose="02020603050405020304" pitchFamily="18" charset="0"/>
              </a:rPr>
              <a:t>C)! Previously nobody had managed to get higher than 7650m in the winter months.</a:t>
            </a:r>
            <a:endParaRPr kumimoji="0" lang="en-GB" sz="24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2E74B5"/>
                </a:solidFill>
                <a:effectLst>
                  <a:outerShdw blurRad="38100" dist="25400" dir="5400000" algn="ctr">
                    <a:srgbClr val="6E747A">
                      <a:alpha val="43000"/>
                    </a:srgbClr>
                  </a:outerShdw>
                </a:effectLst>
                <a:uLnTx/>
                <a:uFillTx/>
                <a:latin typeface="Calibri" panose="020F0502020204030204"/>
                <a:ea typeface="Calibri" panose="020F0502020204030204" pitchFamily="34" charset="0"/>
                <a:cs typeface="Times New Roman" panose="02020603050405020304" pitchFamily="18" charset="0"/>
              </a:rPr>
              <a:t>The final day of climbing took the group 16 hours and the whole team waited 10m below the summit to form a group, then stepped onto the summit together while singing the Nepalese national anthem. </a:t>
            </a:r>
            <a:endParaRPr kumimoji="0" lang="en-GB" sz="24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89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id="{C31DF43F-B660-4B01-86E8-7BF99AEFEDD2}"/>
              </a:ext>
            </a:extLst>
          </p:cNvPr>
          <p:cNvSpPr>
            <a:spLocks noChangeArrowheads="1"/>
          </p:cNvSpPr>
          <p:nvPr/>
        </p:nvSpPr>
        <p:spPr bwMode="auto">
          <a:xfrm>
            <a:off x="74186" y="-438382"/>
            <a:ext cx="12043628" cy="281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rPr>
              <a:t>Assembly Resource </a:t>
            </a:r>
            <a:endParaRPr kumimoji="0" lang="en-GB" altLang="en-US" sz="2600" b="0" i="0" u="none" strike="noStrike" kern="1200" cap="none" spc="0" normalizeH="0" baseline="0" noProof="0">
              <a:ln>
                <a:noFill/>
              </a:ln>
              <a:solidFill>
                <a:prstClr val="black"/>
              </a:solidFill>
              <a:effectLst/>
              <a:uLnTx/>
              <a:uFillTx/>
              <a:latin typeface="Calibri" panose="020F0502020204030204"/>
              <a:ea typeface="+mn-ea"/>
              <a:cs typeface="+mn-cs"/>
            </a:endParaRPr>
          </a:p>
          <a:p>
            <a:pPr>
              <a:lnSpc>
                <a:spcPct val="107000"/>
              </a:lnSpc>
              <a:spcAft>
                <a:spcPts val="800"/>
              </a:spcAft>
            </a:pPr>
            <a:r>
              <a:rPr lang="en-US" sz="2500" i="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Read through the information below about K2 and the climbers’ recent ascent to the summit. What do you think would have been the hardest part of the climb? How do you think the climbers would have felt when they reached the summit? </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ular Callout 25">
            <a:extLst>
              <a:ext uri="{FF2B5EF4-FFF2-40B4-BE49-F238E27FC236}">
                <a16:creationId xmlns:a16="http://schemas.microsoft.com/office/drawing/2014/main" id="{9B8D893B-E517-44D1-9C65-D6F077B11C0B}"/>
              </a:ext>
            </a:extLst>
          </p:cNvPr>
          <p:cNvSpPr/>
          <p:nvPr/>
        </p:nvSpPr>
        <p:spPr>
          <a:xfrm>
            <a:off x="7068621" y="2743984"/>
            <a:ext cx="4120490" cy="1437005"/>
          </a:xfrm>
          <a:prstGeom prst="wedgeRoundRectCallout">
            <a:avLst>
              <a:gd name="adj1" fmla="val 11341"/>
              <a:gd name="adj2" fmla="val 63546"/>
              <a:gd name="adj3" fmla="val 16667"/>
            </a:avLst>
          </a:prstGeom>
          <a:solidFill>
            <a:srgbClr val="4472C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0" i="1" u="none" strike="noStrike" kern="0" cap="none" spc="0" normalizeH="0" baseline="0" noProof="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The impossible made possible! </a:t>
            </a:r>
            <a:endParaRPr kumimoji="0" lang="en-GB" sz="24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0" i="1" u="none" strike="noStrike" kern="0" cap="none" spc="0" normalizeH="0" baseline="0" noProof="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History for mankind. History made for Nepal.</a:t>
            </a:r>
            <a:endParaRPr kumimoji="0" lang="en-GB" sz="24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 name="Rounded Rectangle 31">
            <a:extLst>
              <a:ext uri="{FF2B5EF4-FFF2-40B4-BE49-F238E27FC236}">
                <a16:creationId xmlns:a16="http://schemas.microsoft.com/office/drawing/2014/main" id="{14D8931B-41F4-4880-A58D-BE493C9457F9}"/>
              </a:ext>
            </a:extLst>
          </p:cNvPr>
          <p:cNvSpPr/>
          <p:nvPr/>
        </p:nvSpPr>
        <p:spPr>
          <a:xfrm>
            <a:off x="7993294" y="4716351"/>
            <a:ext cx="2099035" cy="1437005"/>
          </a:xfrm>
          <a:prstGeom prst="roundRect">
            <a:avLst/>
          </a:prstGeom>
          <a:solidFill>
            <a:sysClr val="window" lastClr="FFFFFF"/>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C45911"/>
                </a:solidFill>
                <a:effectLst>
                  <a:outerShdw blurRad="38100" dist="25400" dir="5400000" algn="ctr">
                    <a:srgbClr val="6E747A">
                      <a:alpha val="43000"/>
                    </a:srgbClr>
                  </a:outerShdw>
                </a:effectLst>
                <a:uLnTx/>
                <a:uFillTx/>
                <a:latin typeface="Calibri" panose="020F0502020204030204"/>
                <a:ea typeface="Calibri" panose="020F0502020204030204" pitchFamily="34" charset="0"/>
                <a:cs typeface="Times New Roman" panose="02020603050405020304" pitchFamily="18" charset="0"/>
              </a:rPr>
              <a:t>One of the climbers, Nirmal </a:t>
            </a:r>
            <a:r>
              <a:rPr kumimoji="0" lang="en-GB" sz="2400" b="0" i="0" u="none" strike="noStrike" kern="0" cap="none" spc="0" normalizeH="0" baseline="0" noProof="0" err="1">
                <a:ln>
                  <a:noFill/>
                </a:ln>
                <a:solidFill>
                  <a:srgbClr val="C45911"/>
                </a:solidFill>
                <a:effectLst>
                  <a:outerShdw blurRad="38100" dist="25400" dir="5400000" algn="ctr">
                    <a:srgbClr val="6E747A">
                      <a:alpha val="43000"/>
                    </a:srgbClr>
                  </a:outerShdw>
                </a:effectLst>
                <a:uLnTx/>
                <a:uFillTx/>
                <a:latin typeface="Calibri" panose="020F0502020204030204"/>
                <a:ea typeface="Calibri" panose="020F0502020204030204" pitchFamily="34" charset="0"/>
                <a:cs typeface="Times New Roman" panose="02020603050405020304" pitchFamily="18" charset="0"/>
              </a:rPr>
              <a:t>Purja</a:t>
            </a:r>
            <a:r>
              <a:rPr kumimoji="0" lang="en-GB" sz="2400" b="0" i="0" u="none" strike="noStrike" kern="0" cap="none" spc="0" normalizeH="0" baseline="0" noProof="0">
                <a:ln>
                  <a:noFill/>
                </a:ln>
                <a:solidFill>
                  <a:srgbClr val="C45911"/>
                </a:solidFill>
                <a:effectLst>
                  <a:outerShdw blurRad="38100" dist="25400" dir="5400000" algn="ctr">
                    <a:srgbClr val="6E747A">
                      <a:alpha val="43000"/>
                    </a:srgbClr>
                  </a:outerShdw>
                </a:effectLst>
                <a:uLnTx/>
                <a:uFillTx/>
                <a:latin typeface="Calibri" panose="020F0502020204030204"/>
                <a:ea typeface="Calibri" panose="020F0502020204030204" pitchFamily="34" charset="0"/>
                <a:cs typeface="Times New Roman" panose="02020603050405020304" pitchFamily="18" charset="0"/>
              </a:rPr>
              <a:t>.</a:t>
            </a:r>
            <a:endParaRPr kumimoji="0" lang="en-GB" sz="24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9" name="Picture 8" descr="A picture containing snow, outdoor, mountain, nature&#10;&#10;Description automatically generated">
            <a:extLst>
              <a:ext uri="{FF2B5EF4-FFF2-40B4-BE49-F238E27FC236}">
                <a16:creationId xmlns:a16="http://schemas.microsoft.com/office/drawing/2014/main" id="{B8CEA0C1-E1F3-4B65-81F9-3EFEC7094E75}"/>
              </a:ext>
            </a:extLst>
          </p:cNvPr>
          <p:cNvPicPr/>
          <p:nvPr/>
        </p:nvPicPr>
        <p:blipFill>
          <a:blip r:embed="rId3">
            <a:extLst>
              <a:ext uri="{28A0092B-C50C-407E-A947-70E740481C1C}">
                <a14:useLocalDpi xmlns:a14="http://schemas.microsoft.com/office/drawing/2010/main" val="0"/>
              </a:ext>
            </a:extLst>
          </a:blip>
          <a:stretch>
            <a:fillRect/>
          </a:stretch>
        </p:blipFill>
        <p:spPr>
          <a:xfrm>
            <a:off x="1558941" y="2514744"/>
            <a:ext cx="4317031" cy="301176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Rectangle 9">
            <a:extLst>
              <a:ext uri="{FF2B5EF4-FFF2-40B4-BE49-F238E27FC236}">
                <a16:creationId xmlns:a16="http://schemas.microsoft.com/office/drawing/2014/main" id="{0BB21437-E0C6-468E-BC66-F157CF0EC473}"/>
              </a:ext>
            </a:extLst>
          </p:cNvPr>
          <p:cNvSpPr/>
          <p:nvPr/>
        </p:nvSpPr>
        <p:spPr>
          <a:xfrm>
            <a:off x="1654372" y="5383293"/>
            <a:ext cx="746125" cy="23114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500" b="0" i="1" u="none" strike="noStrike" kern="0" cap="none" spc="0" normalizeH="0" baseline="0" noProof="0">
                <a:ln>
                  <a:noFill/>
                </a:ln>
                <a:solidFill>
                  <a:srgbClr val="7F7F7F"/>
                </a:solidFill>
                <a:effectLst/>
                <a:uLnTx/>
                <a:uFillTx/>
                <a:latin typeface="Calibri" panose="020F0502020204030204"/>
                <a:ea typeface="Calibri" panose="020F0502020204030204" pitchFamily="34" charset="0"/>
                <a:cs typeface="Times New Roman" panose="02020603050405020304" pitchFamily="18" charset="0"/>
              </a:rPr>
              <a:t>Source: N Purja</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1" name="Rounded Rectangle 15">
            <a:extLst>
              <a:ext uri="{FF2B5EF4-FFF2-40B4-BE49-F238E27FC236}">
                <a16:creationId xmlns:a16="http://schemas.microsoft.com/office/drawing/2014/main" id="{8BE9CDE7-13CE-497F-820B-704968383E76}"/>
              </a:ext>
            </a:extLst>
          </p:cNvPr>
          <p:cNvSpPr/>
          <p:nvPr/>
        </p:nvSpPr>
        <p:spPr>
          <a:xfrm>
            <a:off x="1427228" y="5722086"/>
            <a:ext cx="4580456" cy="862540"/>
          </a:xfrm>
          <a:prstGeom prst="roundRect">
            <a:avLst/>
          </a:prstGeom>
          <a:solidFill>
            <a:sysClr val="window" lastClr="FFFFFF"/>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2E74B5"/>
                </a:solidFill>
                <a:effectLst>
                  <a:outerShdw blurRad="38100" dist="25400" dir="5400000" algn="ctr">
                    <a:srgbClr val="6E747A">
                      <a:alpha val="43000"/>
                    </a:srgbClr>
                  </a:outerShdw>
                </a:effectLst>
                <a:uLnTx/>
                <a:uFillTx/>
                <a:latin typeface="Calibri" panose="020F0502020204030204"/>
                <a:ea typeface="Calibri" panose="020F0502020204030204" pitchFamily="34" charset="0"/>
                <a:cs typeface="Times New Roman" panose="02020603050405020304" pitchFamily="18" charset="0"/>
              </a:rPr>
              <a:t>Above: Nirmal </a:t>
            </a:r>
            <a:r>
              <a:rPr kumimoji="0" lang="en-GB" sz="2400" b="0" i="0" u="none" strike="noStrike" kern="0" cap="none" spc="0" normalizeH="0" baseline="0" noProof="0" err="1">
                <a:ln>
                  <a:noFill/>
                </a:ln>
                <a:solidFill>
                  <a:srgbClr val="2E74B5"/>
                </a:solidFill>
                <a:effectLst>
                  <a:outerShdw blurRad="38100" dist="25400" dir="5400000" algn="ctr">
                    <a:srgbClr val="6E747A">
                      <a:alpha val="43000"/>
                    </a:srgbClr>
                  </a:outerShdw>
                </a:effectLst>
                <a:uLnTx/>
                <a:uFillTx/>
                <a:latin typeface="Calibri" panose="020F0502020204030204"/>
                <a:ea typeface="Calibri" panose="020F0502020204030204" pitchFamily="34" charset="0"/>
                <a:cs typeface="Times New Roman" panose="02020603050405020304" pitchFamily="18" charset="0"/>
              </a:rPr>
              <a:t>Purja</a:t>
            </a:r>
            <a:r>
              <a:rPr kumimoji="0" lang="en-GB" sz="2400" b="0" i="0" u="none" strike="noStrike" kern="0" cap="none" spc="0" normalizeH="0" baseline="0" noProof="0">
                <a:ln>
                  <a:noFill/>
                </a:ln>
                <a:solidFill>
                  <a:srgbClr val="2E74B5"/>
                </a:solidFill>
                <a:effectLst>
                  <a:outerShdw blurRad="38100" dist="25400" dir="5400000" algn="ctr">
                    <a:srgbClr val="6E747A">
                      <a:alpha val="43000"/>
                    </a:srgbClr>
                  </a:outerShdw>
                </a:effectLst>
                <a:uLnTx/>
                <a:uFillTx/>
                <a:latin typeface="Calibri" panose="020F0502020204030204"/>
                <a:ea typeface="Calibri" panose="020F0502020204030204" pitchFamily="34" charset="0"/>
                <a:cs typeface="Times New Roman" panose="02020603050405020304" pitchFamily="18" charset="0"/>
              </a:rPr>
              <a:t>, pictured on K2 on an earlier climb in 2019.</a:t>
            </a:r>
            <a:endParaRPr kumimoji="0" lang="en-GB" sz="24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063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id="{C31DF43F-B660-4B01-86E8-7BF99AEFEDD2}"/>
              </a:ext>
            </a:extLst>
          </p:cNvPr>
          <p:cNvSpPr>
            <a:spLocks noChangeArrowheads="1"/>
          </p:cNvSpPr>
          <p:nvPr/>
        </p:nvSpPr>
        <p:spPr bwMode="auto">
          <a:xfrm>
            <a:off x="74186" y="419548"/>
            <a:ext cx="12043628" cy="110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a:ln>
                  <a:noFill/>
                </a:ln>
                <a:solidFill>
                  <a:schemeClr val="accent2">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Resource 1 </a:t>
            </a:r>
            <a:endParaRPr kumimoji="0" lang="en-GB" altLang="en-US" sz="2600" b="0" i="0" u="none" strike="noStrike" kern="1200" cap="none" spc="0" normalizeH="0" baseline="0" noProof="0">
              <a:ln>
                <a:noFill/>
              </a:ln>
              <a:solidFill>
                <a:schemeClr val="accent2">
                  <a:lumMod val="75000"/>
                </a:schemeClr>
              </a:solidFill>
              <a:effectLst/>
              <a:uLnTx/>
              <a:uFillTx/>
              <a:latin typeface="Calibri" panose="020F0502020204030204"/>
            </a:endParaRPr>
          </a:p>
          <a:p>
            <a:pPr algn="just">
              <a:lnSpc>
                <a:spcPct val="107000"/>
              </a:lnSpc>
              <a:spcAft>
                <a:spcPts val="800"/>
              </a:spcAft>
            </a:pPr>
            <a:r>
              <a:rPr lang="en-US" sz="2500" i="1">
                <a:solidFill>
                  <a:srgbClr val="C45911"/>
                </a:solidFill>
                <a:effectLst/>
                <a:latin typeface="Calibri Light" panose="020F0302020204030204" pitchFamily="34" charset="0"/>
                <a:ea typeface="Calibri" panose="020F0502020204030204" pitchFamily="34" charset="0"/>
                <a:cs typeface="Times New Roman" panose="02020603050405020304" pitchFamily="18" charset="0"/>
              </a:rPr>
              <a:t>Look at the resource below, which shares some information about Mount Everest.</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8ACA7982-A09D-4E52-875F-D2AC32DA3492}"/>
              </a:ext>
            </a:extLst>
          </p:cNvPr>
          <p:cNvSpPr/>
          <p:nvPr/>
        </p:nvSpPr>
        <p:spPr>
          <a:xfrm>
            <a:off x="548946" y="2137470"/>
            <a:ext cx="11245786" cy="4261041"/>
          </a:xfrm>
          <a:prstGeom prst="roundRect">
            <a:avLst/>
          </a:prstGeom>
          <a:solidFill>
            <a:sysClr val="window" lastClr="FFFFFF"/>
          </a:solidFill>
          <a:ln w="12700" cap="flat" cmpd="sng" algn="ctr">
            <a:solidFill>
              <a:srgbClr val="ED7D31">
                <a:lumMod val="75000"/>
              </a:srgbClr>
            </a:solidFill>
            <a:prstDash val="solid"/>
            <a:miter lim="800000"/>
          </a:ln>
          <a:effectLst>
            <a:glow rad="228600">
              <a:srgbClr val="ED7D31">
                <a:satMod val="175000"/>
                <a:alpha val="40000"/>
              </a:srgb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0" i="0" u="none" strike="noStrike" kern="0" cap="none" spc="0" normalizeH="0" baseline="0" noProof="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Mount Everest is in southern Asia. It is located in the Himalayan mountain range between Nepal and Tibet (China).</a:t>
            </a:r>
            <a:endParaRPr kumimoji="0" lang="en-GB" sz="24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200" b="0" i="0" u="none" strike="noStrike" kern="0" cap="none" spc="0" normalizeH="0" baseline="0" noProof="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200" b="0" i="0" u="none" strike="noStrike" kern="0" cap="none" spc="0" normalizeH="0" baseline="0" noProof="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200" b="0" i="0" u="none" strike="noStrike" kern="0" cap="none" spc="0" normalizeH="0" baseline="0" noProof="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200" b="0" i="0" u="none" strike="noStrike" kern="0" cap="none" spc="0" normalizeH="0" baseline="0" noProof="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200" b="0" i="0" u="none" strike="noStrike" kern="0" cap="none" spc="0" normalizeH="0" baseline="0" noProof="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200" b="0" i="0" u="none" strike="noStrike" kern="0" cap="none" spc="0" normalizeH="0" baseline="0" noProof="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200" b="0" i="0" u="none" strike="noStrike" kern="0" cap="none" spc="0" normalizeH="0" baseline="0" noProof="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200" b="0" i="0" u="none" strike="noStrike" kern="0" cap="none" spc="0" normalizeH="0" baseline="0" noProof="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id="{1A714794-26D2-4CEB-AE2F-5F2970661DE8}"/>
              </a:ext>
            </a:extLst>
          </p:cNvPr>
          <p:cNvGrpSpPr/>
          <p:nvPr/>
        </p:nvGrpSpPr>
        <p:grpSpPr>
          <a:xfrm>
            <a:off x="1520807" y="3241067"/>
            <a:ext cx="5644793" cy="2861781"/>
            <a:chOff x="0" y="0"/>
            <a:chExt cx="3024752" cy="1536700"/>
          </a:xfrm>
        </p:grpSpPr>
        <p:grpSp>
          <p:nvGrpSpPr>
            <p:cNvPr id="18" name="Group 17">
              <a:extLst>
                <a:ext uri="{FF2B5EF4-FFF2-40B4-BE49-F238E27FC236}">
                  <a16:creationId xmlns:a16="http://schemas.microsoft.com/office/drawing/2014/main" id="{859928A5-4084-43C2-90B0-17BE96866175}"/>
                </a:ext>
              </a:extLst>
            </p:cNvPr>
            <p:cNvGrpSpPr/>
            <p:nvPr/>
          </p:nvGrpSpPr>
          <p:grpSpPr>
            <a:xfrm>
              <a:off x="0" y="0"/>
              <a:ext cx="2788920" cy="1536700"/>
              <a:chOff x="0" y="0"/>
              <a:chExt cx="2788920" cy="1536700"/>
            </a:xfrm>
          </p:grpSpPr>
          <p:pic>
            <p:nvPicPr>
              <p:cNvPr id="21" name="Picture 20">
                <a:extLst>
                  <a:ext uri="{FF2B5EF4-FFF2-40B4-BE49-F238E27FC236}">
                    <a16:creationId xmlns:a16="http://schemas.microsoft.com/office/drawing/2014/main" id="{4890047D-5BA7-4AFB-8FFD-9B659B4EAF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788920" cy="1536700"/>
              </a:xfrm>
              <a:prstGeom prst="rect">
                <a:avLst/>
              </a:prstGeom>
              <a:noFill/>
              <a:ln>
                <a:noFill/>
              </a:ln>
            </p:spPr>
          </p:pic>
          <p:sp>
            <p:nvSpPr>
              <p:cNvPr id="23" name="Oval 22">
                <a:extLst>
                  <a:ext uri="{FF2B5EF4-FFF2-40B4-BE49-F238E27FC236}">
                    <a16:creationId xmlns:a16="http://schemas.microsoft.com/office/drawing/2014/main" id="{A0F06D21-66EB-4E07-8661-6B51AB367228}"/>
                  </a:ext>
                </a:extLst>
              </p:cNvPr>
              <p:cNvSpPr/>
              <p:nvPr/>
            </p:nvSpPr>
            <p:spPr>
              <a:xfrm>
                <a:off x="1948897" y="637761"/>
                <a:ext cx="45719" cy="45719"/>
              </a:xfrm>
              <a:prstGeom prst="ellipse">
                <a:avLst/>
              </a:prstGeom>
              <a:solidFill>
                <a:srgbClr val="ED7D31">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cxnSp>
          <p:nvCxnSpPr>
            <p:cNvPr id="20" name="Straight Arrow Connector 19">
              <a:extLst>
                <a:ext uri="{FF2B5EF4-FFF2-40B4-BE49-F238E27FC236}">
                  <a16:creationId xmlns:a16="http://schemas.microsoft.com/office/drawing/2014/main" id="{E77DC723-9024-49DB-8E00-8DDBB1E559CF}"/>
                </a:ext>
              </a:extLst>
            </p:cNvPr>
            <p:cNvCxnSpPr/>
            <p:nvPr/>
          </p:nvCxnSpPr>
          <p:spPr>
            <a:xfrm>
              <a:off x="1967276" y="675409"/>
              <a:ext cx="1057476" cy="89904"/>
            </a:xfrm>
            <a:prstGeom prst="straightConnector1">
              <a:avLst/>
            </a:prstGeom>
            <a:noFill/>
            <a:ln w="12700" cap="flat" cmpd="sng" algn="ctr">
              <a:solidFill>
                <a:srgbClr val="ED7D31">
                  <a:lumMod val="75000"/>
                </a:srgbClr>
              </a:solidFill>
              <a:prstDash val="solid"/>
              <a:miter lim="800000"/>
              <a:tailEnd type="triangle"/>
            </a:ln>
            <a:effectLst/>
          </p:spPr>
        </p:cxnSp>
      </p:grpSp>
      <p:pic>
        <p:nvPicPr>
          <p:cNvPr id="24" name="Picture 23">
            <a:extLst>
              <a:ext uri="{FF2B5EF4-FFF2-40B4-BE49-F238E27FC236}">
                <a16:creationId xmlns:a16="http://schemas.microsoft.com/office/drawing/2014/main" id="{2C8D6EA8-D488-4B3B-898D-8E0F106E8B47}"/>
              </a:ext>
            </a:extLst>
          </p:cNvPr>
          <p:cNvPicPr/>
          <p:nvPr/>
        </p:nvPicPr>
        <p:blipFill rotWithShape="1">
          <a:blip r:embed="rId4" cstate="print">
            <a:extLst>
              <a:ext uri="{28A0092B-C50C-407E-A947-70E740481C1C}">
                <a14:useLocalDpi xmlns:a14="http://schemas.microsoft.com/office/drawing/2010/main" val="0"/>
              </a:ext>
            </a:extLst>
          </a:blip>
          <a:srcRect l="11509" t="8735" r="9184" b="54467"/>
          <a:stretch/>
        </p:blipFill>
        <p:spPr bwMode="auto">
          <a:xfrm>
            <a:off x="7325627" y="3659521"/>
            <a:ext cx="3126107" cy="1846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467201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F0306748-3CE2-4409-BF04-A921CD129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8" y="231513"/>
            <a:ext cx="1108509" cy="507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735E115E-4366-4CE7-8889-9BCC38B50470}"/>
              </a:ext>
            </a:extLst>
          </p:cNvPr>
          <p:cNvSpPr>
            <a:spLocks noChangeArrowheads="1"/>
          </p:cNvSpPr>
          <p:nvPr/>
        </p:nvSpPr>
        <p:spPr bwMode="auto">
          <a:xfrm>
            <a:off x="74186" y="1036206"/>
            <a:ext cx="12348427" cy="10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1"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06D475D-52D2-43C8-8874-65BE9339A8B1}"/>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736C4F0-98B6-4B7A-B37C-1F3FBDF15C50}"/>
              </a:ext>
            </a:extLst>
          </p:cNvPr>
          <p:cNvSpPr>
            <a:spLocks noChangeArrowheads="1"/>
          </p:cNvSpPr>
          <p:nvPr/>
        </p:nvSpPr>
        <p:spPr bwMode="auto">
          <a:xfrm>
            <a:off x="152400" y="92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alt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id="{C31DF43F-B660-4B01-86E8-7BF99AEFEDD2}"/>
              </a:ext>
            </a:extLst>
          </p:cNvPr>
          <p:cNvSpPr>
            <a:spLocks noChangeArrowheads="1"/>
          </p:cNvSpPr>
          <p:nvPr/>
        </p:nvSpPr>
        <p:spPr bwMode="auto">
          <a:xfrm>
            <a:off x="74186" y="419548"/>
            <a:ext cx="12043628" cy="110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F5496"/>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600" b="0" i="0" u="none" strike="noStrike" kern="1200" cap="none" spc="0" normalizeH="0" baseline="0" noProof="0">
                <a:ln>
                  <a:noFill/>
                </a:ln>
                <a:solidFill>
                  <a:schemeClr val="accent2">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Resource 1 </a:t>
            </a:r>
            <a:endParaRPr kumimoji="0" lang="en-GB" altLang="en-US" sz="2600" b="0" i="0" u="none" strike="noStrike" kern="1200" cap="none" spc="0" normalizeH="0" baseline="0" noProof="0">
              <a:ln>
                <a:noFill/>
              </a:ln>
              <a:solidFill>
                <a:schemeClr val="accent2">
                  <a:lumMod val="75000"/>
                </a:schemeClr>
              </a:solidFill>
              <a:effectLst/>
              <a:uLnTx/>
              <a:uFillTx/>
              <a:latin typeface="Calibri" panose="020F0502020204030204"/>
            </a:endParaRPr>
          </a:p>
          <a:p>
            <a:pPr algn="just">
              <a:lnSpc>
                <a:spcPct val="107000"/>
              </a:lnSpc>
              <a:spcAft>
                <a:spcPts val="800"/>
              </a:spcAft>
            </a:pPr>
            <a:r>
              <a:rPr lang="en-US" sz="2500" i="1">
                <a:solidFill>
                  <a:srgbClr val="C45911"/>
                </a:solidFill>
                <a:effectLst/>
                <a:latin typeface="Calibri Light" panose="020F0302020204030204" pitchFamily="34" charset="0"/>
                <a:ea typeface="Calibri" panose="020F0502020204030204" pitchFamily="34" charset="0"/>
                <a:cs typeface="Times New Roman" panose="02020603050405020304" pitchFamily="18" charset="0"/>
              </a:rPr>
              <a:t>Look at the resource below, which shares some information about Mount Everest.</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F89C380-A6DC-40F9-95C4-B703CA05027D}"/>
              </a:ext>
            </a:extLst>
          </p:cNvPr>
          <p:cNvPicPr/>
          <p:nvPr/>
        </p:nvPicPr>
        <p:blipFill rotWithShape="1">
          <a:blip r:embed="rId3" cstate="print">
            <a:extLst>
              <a:ext uri="{28A0092B-C50C-407E-A947-70E740481C1C}">
                <a14:useLocalDpi xmlns:a14="http://schemas.microsoft.com/office/drawing/2010/main" val="0"/>
              </a:ext>
            </a:extLst>
          </a:blip>
          <a:srcRect l="5659" t="12928" r="2725" b="58609"/>
          <a:stretch/>
        </p:blipFill>
        <p:spPr bwMode="auto">
          <a:xfrm>
            <a:off x="365032" y="1947418"/>
            <a:ext cx="4701540" cy="18840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574BE13-14C0-46E6-86A7-D76B98862614}"/>
              </a:ext>
            </a:extLst>
          </p:cNvPr>
          <p:cNvPicPr/>
          <p:nvPr/>
        </p:nvPicPr>
        <p:blipFill rotWithShape="1">
          <a:blip r:embed="rId4" cstate="print">
            <a:extLst>
              <a:ext uri="{28A0092B-C50C-407E-A947-70E740481C1C}">
                <a14:useLocalDpi xmlns:a14="http://schemas.microsoft.com/office/drawing/2010/main" val="0"/>
              </a:ext>
            </a:extLst>
          </a:blip>
          <a:srcRect l="14300" t="45658" r="7410" b="18176"/>
          <a:stretch/>
        </p:blipFill>
        <p:spPr bwMode="auto">
          <a:xfrm>
            <a:off x="365032" y="4147177"/>
            <a:ext cx="4701540" cy="2212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9" name="Rectangle: Rounded Corners 8">
            <a:extLst>
              <a:ext uri="{FF2B5EF4-FFF2-40B4-BE49-F238E27FC236}">
                <a16:creationId xmlns:a16="http://schemas.microsoft.com/office/drawing/2014/main" id="{58B6008C-596D-4DAC-88D3-B4111060031D}"/>
              </a:ext>
            </a:extLst>
          </p:cNvPr>
          <p:cNvSpPr/>
          <p:nvPr/>
        </p:nvSpPr>
        <p:spPr>
          <a:xfrm>
            <a:off x="7225377" y="1660915"/>
            <a:ext cx="2902599" cy="612648"/>
          </a:xfrm>
          <a:prstGeom prst="roundRect">
            <a:avLst/>
          </a:prstGeom>
          <a:solidFill>
            <a:srgbClr val="ED7D31">
              <a:lumMod val="75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24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Did you know?</a:t>
            </a:r>
            <a:endParaRPr kumimoji="0" lang="en-GB" sz="24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5909220F-E856-44F9-A9D5-61C998099C28}"/>
              </a:ext>
            </a:extLst>
          </p:cNvPr>
          <p:cNvSpPr/>
          <p:nvPr/>
        </p:nvSpPr>
        <p:spPr>
          <a:xfrm>
            <a:off x="5357418" y="2598257"/>
            <a:ext cx="6638519" cy="3840195"/>
          </a:xfrm>
          <a:prstGeom prst="roundRect">
            <a:avLst/>
          </a:prstGeom>
          <a:solidFill>
            <a:sysClr val="window" lastClr="FFFFFF"/>
          </a:solidFill>
          <a:ln w="12700" cap="flat" cmpd="sng" algn="ctr">
            <a:solidFill>
              <a:srgbClr val="ED7D31">
                <a:lumMod val="75000"/>
              </a:srgbClr>
            </a:solidFill>
            <a:prstDash val="solid"/>
            <a:miter lim="800000"/>
          </a:ln>
          <a:effectLst>
            <a:glow rad="228600">
              <a:srgbClr val="ED7D31">
                <a:satMod val="175000"/>
                <a:alpha val="40000"/>
              </a:srgbClr>
            </a:glo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571500" marR="0" lvl="0" indent="-342900" defTabSz="91440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Mount Everest is about 8848 metres (29028 feet) high.</a:t>
            </a:r>
            <a:endParaRPr kumimoji="0" lang="en-GB" sz="24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571500" marR="0" lvl="0" indent="-342900" defTabSz="91440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It was named in 1865 after British surveyor and geographer, Sir George Everest.</a:t>
            </a:r>
            <a:endParaRPr kumimoji="0" lang="en-GB" sz="24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571500" marR="0" lvl="0" indent="-342900" defTabSz="91440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On average, it takes 2 months to climb Mount Everest.</a:t>
            </a:r>
            <a:endParaRPr kumimoji="0" lang="en-GB" sz="24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571500" marR="0" lvl="0" indent="-342900" defTabSz="91440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The top of Mount Everest was first reached in 1953.</a:t>
            </a:r>
            <a:endParaRPr kumimoji="0" lang="en-GB" sz="24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a:p>
            <a:pPr marL="571500" marR="0" lvl="0" indent="-342900" defTabSz="91440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2400" b="0" i="0" u="none" strike="noStrike" kern="0" cap="none" spc="0" normalizeH="0" baseline="0" noProof="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The average temperature is -37</a:t>
            </a:r>
            <a:r>
              <a:rPr kumimoji="0" lang="en-GB" sz="2400" b="0" i="0" u="none" strike="noStrike" kern="0" cap="none" spc="0" normalizeH="0" baseline="0" noProof="0">
                <a:ln>
                  <a:noFill/>
                </a:ln>
                <a:solidFill>
                  <a:srgbClr val="C45911"/>
                </a:solidFill>
                <a:effectLst/>
                <a:uLnTx/>
                <a:uFillTx/>
                <a:latin typeface="Calibri" panose="020F0502020204030204"/>
                <a:ea typeface="Calibri" panose="020F0502020204030204" pitchFamily="34" charset="0"/>
                <a:cs typeface="Calibri" panose="020F0502020204030204" pitchFamily="34" charset="0"/>
              </a:rPr>
              <a:t>⁰</a:t>
            </a:r>
            <a:r>
              <a:rPr kumimoji="0" lang="en-GB" sz="2400" b="0" i="0" u="none" strike="noStrike" kern="0" cap="none" spc="0" normalizeH="0" baseline="0" noProof="0">
                <a:ln>
                  <a:noFill/>
                </a:ln>
                <a:solidFill>
                  <a:srgbClr val="C45911"/>
                </a:solidFill>
                <a:effectLst/>
                <a:uLnTx/>
                <a:uFillTx/>
                <a:latin typeface="Calibri" panose="020F0502020204030204"/>
                <a:ea typeface="Calibri" panose="020F0502020204030204" pitchFamily="34" charset="0"/>
                <a:cs typeface="Times New Roman" panose="02020603050405020304" pitchFamily="18" charset="0"/>
              </a:rPr>
              <a:t>C.</a:t>
            </a:r>
            <a:endParaRPr kumimoji="0" lang="en-GB" sz="24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1430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884bce6-e612-4afe-85c4-1b87eb0d9a9c">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2F05DE4D2D8844A4E30F4B222E14A8" ma:contentTypeVersion="12" ma:contentTypeDescription="Create a new document." ma:contentTypeScope="" ma:versionID="b27ba48b8f273e9c9d9437d0cd9a1dfc">
  <xsd:schema xmlns:xsd="http://www.w3.org/2001/XMLSchema" xmlns:xs="http://www.w3.org/2001/XMLSchema" xmlns:p="http://schemas.microsoft.com/office/2006/metadata/properties" xmlns:ns2="47e29e04-0186-4173-b50b-606d50b3c0f8" xmlns:ns3="3884bce6-e612-4afe-85c4-1b87eb0d9a9c" targetNamespace="http://schemas.microsoft.com/office/2006/metadata/properties" ma:root="true" ma:fieldsID="5c8aaa9bbfb6052a023bc01d92e23787" ns2:_="" ns3:_="">
    <xsd:import namespace="47e29e04-0186-4173-b50b-606d50b3c0f8"/>
    <xsd:import namespace="3884bce6-e612-4afe-85c4-1b87eb0d9a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e29e04-0186-4173-b50b-606d50b3c0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84bce6-e612-4afe-85c4-1b87eb0d9a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049C9-C52E-472A-9379-0F3FCCC4637C}">
  <ds:schemaRefs>
    <ds:schemaRef ds:uri="http://schemas.microsoft.com/office/infopath/2007/PartnerControls"/>
    <ds:schemaRef ds:uri="http://schemas.microsoft.com/office/2006/documentManagement/types"/>
    <ds:schemaRef ds:uri="http://purl.org/dc/elements/1.1/"/>
    <ds:schemaRef ds:uri="http://purl.org/dc/terms/"/>
    <ds:schemaRef ds:uri="http://schemas.openxmlformats.org/package/2006/metadata/core-properties"/>
    <ds:schemaRef ds:uri="http://www.w3.org/XML/1998/namespace"/>
    <ds:schemaRef ds:uri="3884bce6-e612-4afe-85c4-1b87eb0d9a9c"/>
    <ds:schemaRef ds:uri="http://purl.org/dc/dcmitype/"/>
    <ds:schemaRef ds:uri="47e29e04-0186-4173-b50b-606d50b3c0f8"/>
    <ds:schemaRef ds:uri="http://schemas.microsoft.com/office/2006/metadata/properties"/>
  </ds:schemaRefs>
</ds:datastoreItem>
</file>

<file path=customXml/itemProps2.xml><?xml version="1.0" encoding="utf-8"?>
<ds:datastoreItem xmlns:ds="http://schemas.openxmlformats.org/officeDocument/2006/customXml" ds:itemID="{A4BAC61F-6941-4ECC-AE0E-524AB16F15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e29e04-0186-4173-b50b-606d50b3c0f8"/>
    <ds:schemaRef ds:uri="3884bce6-e612-4afe-85c4-1b87eb0d9a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15B831-3595-46C4-B459-C38079EF43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1132</Words>
  <Application>Microsoft Office PowerPoint</Application>
  <PresentationFormat>Widescreen</PresentationFormat>
  <Paragraphs>220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Harrison</dc:creator>
  <cp:lastModifiedBy>Ruth Bosomworth</cp:lastModifiedBy>
  <cp:revision>6</cp:revision>
  <dcterms:created xsi:type="dcterms:W3CDTF">2020-05-20T08:41:41Z</dcterms:created>
  <dcterms:modified xsi:type="dcterms:W3CDTF">2021-01-27T14:44:25Z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0x010100EF2F05DE4D2D8844A4E30F4B222E14A8</vt:lpwstr>
  </property>
  <property fmtid="{D5CDD505-2E9C-101B-9397-08002B2CF9AE}" pid="3" name="Order">
    <vt:r8>581000</vt:r8>
  </property>
  <property fmtid="{D5CDD505-2E9C-101B-9397-08002B2CF9AE}" pid="4" name="ComplianceAssetId">
    <vt:lpwstr/>
  </property>
</Properties>
</file>