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65" r:id="rId2"/>
    <p:sldId id="283" r:id="rId3"/>
    <p:sldId id="281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4" autoAdjust="0"/>
    <p:restoredTop sz="94719"/>
  </p:normalViewPr>
  <p:slideViewPr>
    <p:cSldViewPr snapToGrid="0" snapToObjects="1">
      <p:cViewPr varScale="1">
        <p:scale>
          <a:sx n="64" d="100"/>
          <a:sy n="64" d="100"/>
        </p:scale>
        <p:origin x="1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44.emf"/><Relationship Id="rId7" Type="http://schemas.openxmlformats.org/officeDocument/2006/relationships/image" Target="../media/image41.png"/><Relationship Id="rId12" Type="http://schemas.microsoft.com/office/2007/relationships/hdphoto" Target="../media/hdphoto1.wdp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6.png"/><Relationship Id="rId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26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3" Type="http://schemas.openxmlformats.org/officeDocument/2006/relationships/image" Target="../media/image29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19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60.png"/><Relationship Id="rId7" Type="http://schemas.openxmlformats.org/officeDocument/2006/relationships/image" Target="../media/image27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6.png"/><Relationship Id="rId7" Type="http://schemas.openxmlformats.org/officeDocument/2006/relationships/image" Target="../media/image67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6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70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8.emf"/><Relationship Id="rId7" Type="http://schemas.openxmlformats.org/officeDocument/2006/relationships/image" Target="../media/image56.png"/><Relationship Id="rId12" Type="http://schemas.openxmlformats.org/officeDocument/2006/relationships/image" Target="../media/image53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6.png"/><Relationship Id="rId5" Type="http://schemas.openxmlformats.org/officeDocument/2006/relationships/image" Target="../media/image26.png"/><Relationship Id="rId10" Type="http://schemas.openxmlformats.org/officeDocument/2006/relationships/image" Target="../media/image58.png"/><Relationship Id="rId4" Type="http://schemas.openxmlformats.org/officeDocument/2006/relationships/image" Target="../media/image75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83.pn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DD397E-14BB-9A47-BDCF-FA13E00B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94" y="1144613"/>
            <a:ext cx="8496300" cy="5867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11" y="3244434"/>
            <a:ext cx="1353333" cy="12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18" y="3182035"/>
            <a:ext cx="1353333" cy="12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27" y="3452868"/>
            <a:ext cx="1311875" cy="1875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8464" y="3697250"/>
            <a:ext cx="1404822" cy="17324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09" y="1757508"/>
            <a:ext cx="806536" cy="10051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23" y="1743312"/>
            <a:ext cx="806536" cy="10051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65" y="1742404"/>
            <a:ext cx="806536" cy="10051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17" y="832797"/>
            <a:ext cx="586090" cy="82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07" y="1219200"/>
            <a:ext cx="586090" cy="82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02" y="1743312"/>
            <a:ext cx="806536" cy="100519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3374295" y="6294624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62EC1D-A296-814A-9F65-03603AEFA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77" y="1067637"/>
            <a:ext cx="8636000" cy="582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37" y="1693481"/>
            <a:ext cx="1035867" cy="124954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3" name="Oval 2"/>
          <p:cNvSpPr/>
          <p:nvPr/>
        </p:nvSpPr>
        <p:spPr>
          <a:xfrm>
            <a:off x="8007927" y="905058"/>
            <a:ext cx="1551709" cy="15768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8455566" y="1172293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909778" y="1905885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483771" y="1906295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469917" y="1548678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909778" y="1548678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02" y="3271847"/>
            <a:ext cx="917442" cy="91518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30" y="3306658"/>
            <a:ext cx="917442" cy="9151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72" y="3267229"/>
            <a:ext cx="917442" cy="9151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00" y="3302040"/>
            <a:ext cx="917442" cy="9151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6" y="3302040"/>
            <a:ext cx="917442" cy="9151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54" y="3336851"/>
            <a:ext cx="917442" cy="915188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903205" y="1169568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81" y="1752620"/>
            <a:ext cx="1003551" cy="1210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15" y="1618208"/>
            <a:ext cx="1022355" cy="1260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41" y="1769653"/>
            <a:ext cx="951498" cy="1173372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1491670" y="4773338"/>
            <a:ext cx="2275850" cy="1165286"/>
            <a:chOff x="4418497" y="4008283"/>
            <a:chExt cx="4538809" cy="2702270"/>
          </a:xfrm>
        </p:grpSpPr>
        <p:grpSp>
          <p:nvGrpSpPr>
            <p:cNvPr id="63" name="Group 62"/>
            <p:cNvGrpSpPr/>
            <p:nvPr/>
          </p:nvGrpSpPr>
          <p:grpSpPr>
            <a:xfrm>
              <a:off x="4418497" y="4008283"/>
              <a:ext cx="4538809" cy="2321471"/>
              <a:chOff x="2305159" y="3540034"/>
              <a:chExt cx="4349061" cy="2583057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2305160" y="3540034"/>
                <a:ext cx="4335128" cy="2455817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305159" y="5346461"/>
                <a:ext cx="4349061" cy="7766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503042" y="4143258"/>
              <a:ext cx="3814885" cy="1502827"/>
              <a:chOff x="5667151" y="5032529"/>
              <a:chExt cx="2993744" cy="1322147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773783" y="5122001"/>
                <a:ext cx="2778729" cy="10787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502949" y="4196731"/>
                <a:ext cx="1322147" cy="2993744"/>
              </a:xfrm>
              <a:prstGeom prst="rect">
                <a:avLst/>
              </a:prstGeom>
            </p:spPr>
          </p:pic>
        </p:grpSp>
        <p:sp>
          <p:nvSpPr>
            <p:cNvPr id="67" name="Oval 66"/>
            <p:cNvSpPr/>
            <p:nvPr/>
          </p:nvSpPr>
          <p:spPr>
            <a:xfrm>
              <a:off x="5133603" y="5990553"/>
              <a:ext cx="720000" cy="72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7534220" y="5990553"/>
              <a:ext cx="720000" cy="72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8572638" y="4349931"/>
              <a:ext cx="370128" cy="12056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5313603" y="6160153"/>
              <a:ext cx="360000" cy="3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7714220" y="6170553"/>
              <a:ext cx="360000" cy="3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21" y="5120480"/>
            <a:ext cx="432000" cy="29833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20" y="5126948"/>
            <a:ext cx="432000" cy="29833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86" y="5129708"/>
            <a:ext cx="432000" cy="29833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69" y="5101619"/>
            <a:ext cx="432000" cy="3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3F6E9C-184A-C849-B231-5B8521CF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8" y="1138954"/>
            <a:ext cx="8636000" cy="5829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64F422-9E85-6847-B6D5-0034D97C7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550" y="3348627"/>
            <a:ext cx="6045200" cy="965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637572" y="4805637"/>
            <a:ext cx="2275850" cy="1165286"/>
            <a:chOff x="4418497" y="4008283"/>
            <a:chExt cx="4538809" cy="2702270"/>
          </a:xfrm>
        </p:grpSpPr>
        <p:grpSp>
          <p:nvGrpSpPr>
            <p:cNvPr id="63" name="Group 62"/>
            <p:cNvGrpSpPr/>
            <p:nvPr/>
          </p:nvGrpSpPr>
          <p:grpSpPr>
            <a:xfrm>
              <a:off x="4418497" y="4008283"/>
              <a:ext cx="4538809" cy="2321471"/>
              <a:chOff x="2305159" y="3540034"/>
              <a:chExt cx="4349061" cy="2583057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2305160" y="3540034"/>
                <a:ext cx="4335128" cy="2455817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305159" y="5346461"/>
                <a:ext cx="4349061" cy="77663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503042" y="4143258"/>
              <a:ext cx="3814885" cy="1502827"/>
              <a:chOff x="5667151" y="5032529"/>
              <a:chExt cx="2993744" cy="1322147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773783" y="5122001"/>
                <a:ext cx="2778729" cy="10787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502949" y="4196731"/>
                <a:ext cx="1322147" cy="2993744"/>
              </a:xfrm>
              <a:prstGeom prst="rect">
                <a:avLst/>
              </a:prstGeom>
            </p:spPr>
          </p:pic>
        </p:grpSp>
        <p:sp>
          <p:nvSpPr>
            <p:cNvPr id="67" name="Oval 66"/>
            <p:cNvSpPr/>
            <p:nvPr/>
          </p:nvSpPr>
          <p:spPr>
            <a:xfrm>
              <a:off x="5133603" y="5990553"/>
              <a:ext cx="720000" cy="72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7534220" y="5990553"/>
              <a:ext cx="720000" cy="72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8572638" y="4349931"/>
              <a:ext cx="370128" cy="120567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5313603" y="6160153"/>
              <a:ext cx="360000" cy="3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7714220" y="6170553"/>
              <a:ext cx="360000" cy="36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23" y="5152779"/>
            <a:ext cx="432000" cy="29833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22" y="5159247"/>
            <a:ext cx="432000" cy="29833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88" y="5162007"/>
            <a:ext cx="432000" cy="29833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71" y="5133918"/>
            <a:ext cx="432000" cy="3545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75" y="731662"/>
            <a:ext cx="1817333" cy="1692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2855376" y="432775"/>
            <a:ext cx="896633" cy="375028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0069" y="1997524"/>
            <a:ext cx="533175" cy="53317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7616" y="2026008"/>
            <a:ext cx="533175" cy="53317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7589" y="2026009"/>
            <a:ext cx="533175" cy="5331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6595" y="1984728"/>
            <a:ext cx="533175" cy="53317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4142" y="2007776"/>
            <a:ext cx="533175" cy="533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00" y="5168191"/>
            <a:ext cx="398880" cy="318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72" y="4858064"/>
            <a:ext cx="462967" cy="3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CF83BF-6AB7-944F-936C-2DCC8582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28" y="1086581"/>
            <a:ext cx="8636000" cy="6032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75" y="759619"/>
            <a:ext cx="1817334" cy="169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86" y="1585953"/>
            <a:ext cx="2203438" cy="14370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522211" y="3625868"/>
            <a:ext cx="1227503" cy="54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173009" y="3612397"/>
            <a:ext cx="1227503" cy="540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900545" y="3596765"/>
            <a:ext cx="1227503" cy="540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679193" y="3583621"/>
            <a:ext cx="1227503" cy="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36" y="4807099"/>
            <a:ext cx="1037739" cy="93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11" y="4867066"/>
            <a:ext cx="1037739" cy="93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493" y="4891840"/>
            <a:ext cx="1037739" cy="93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53" y="4929582"/>
            <a:ext cx="1037739" cy="93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42" y="4929582"/>
            <a:ext cx="1037739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39FA2-632E-B845-8DBE-6F1238BA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01" y="1103818"/>
            <a:ext cx="8636000" cy="5600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55" y="2646935"/>
            <a:ext cx="960658" cy="10155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33" y="2131680"/>
            <a:ext cx="1121329" cy="13962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03" y="2140966"/>
            <a:ext cx="1485104" cy="10786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9667" y="2323561"/>
            <a:ext cx="756000" cy="37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547" y="2806257"/>
            <a:ext cx="756000" cy="37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374" y="3020334"/>
            <a:ext cx="756000" cy="3780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6545586" y="4114981"/>
            <a:ext cx="7912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759807" y="4790537"/>
            <a:ext cx="1260483" cy="668154"/>
            <a:chOff x="5756144" y="4289237"/>
            <a:chExt cx="1739900" cy="927100"/>
          </a:xfrm>
          <a:effectLst/>
        </p:grpSpPr>
        <p:grpSp>
          <p:nvGrpSpPr>
            <p:cNvPr id="48" name="Group 47"/>
            <p:cNvGrpSpPr/>
            <p:nvPr/>
          </p:nvGrpSpPr>
          <p:grpSpPr>
            <a:xfrm>
              <a:off x="5756144" y="4289237"/>
              <a:ext cx="1739900" cy="927100"/>
              <a:chOff x="4083050" y="1168400"/>
              <a:chExt cx="1739900" cy="927100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4083050" y="1168400"/>
                <a:ext cx="1739900" cy="9271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4953000" y="1263650"/>
                <a:ext cx="0" cy="736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>
              <a:off x="6722021" y="4895055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170881" y="4431505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948053" y="4654838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855276" y="4862119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304136" y="4398569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081308" y="4621902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53" y="797278"/>
            <a:ext cx="1817333" cy="169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DE3558-8A1F-6F46-B356-6DF2A0F88D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1147" y="3442377"/>
            <a:ext cx="2336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9037BC-F288-AE44-A9B2-479F6ED48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95" y="1109120"/>
            <a:ext cx="8636000" cy="5842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543" y="801022"/>
            <a:ext cx="1822154" cy="16920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664285" y="1857931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2043935" y="232352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2439935" y="1857931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84168" y="3612394"/>
            <a:ext cx="1227503" cy="5400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731171" y="3613744"/>
            <a:ext cx="1227503" cy="540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030934" y="3612395"/>
            <a:ext cx="1227503" cy="540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330697" y="3612396"/>
            <a:ext cx="1227503" cy="54000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1610643" y="4981018"/>
            <a:ext cx="1606062" cy="855785"/>
            <a:chOff x="8095046" y="2528760"/>
            <a:chExt cx="1739900" cy="927100"/>
          </a:xfrm>
          <a:effectLst/>
        </p:grpSpPr>
        <p:grpSp>
          <p:nvGrpSpPr>
            <p:cNvPr id="71" name="Group 70"/>
            <p:cNvGrpSpPr/>
            <p:nvPr/>
          </p:nvGrpSpPr>
          <p:grpSpPr>
            <a:xfrm>
              <a:off x="8095046" y="2528760"/>
              <a:ext cx="1739900" cy="927100"/>
              <a:chOff x="4083050" y="1168400"/>
              <a:chExt cx="1739900" cy="927100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4083050" y="1168400"/>
                <a:ext cx="1739900" cy="9271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4953000" y="1263650"/>
                <a:ext cx="0" cy="736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Oval 71"/>
            <p:cNvSpPr/>
            <p:nvPr/>
          </p:nvSpPr>
          <p:spPr>
            <a:xfrm>
              <a:off x="9060923" y="3109526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9509783" y="2645976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9060923" y="2645976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9509783" y="3109526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9283751" y="2881368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190973" y="3111192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8639833" y="2647642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8190973" y="2647642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8639833" y="3111192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413801" y="2883034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EAD4453-8A0B-C644-A395-E811CF64E0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1125" y="1779726"/>
            <a:ext cx="1016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8575D-019A-5A47-9812-52334F7E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38" y="1126228"/>
            <a:ext cx="8636000" cy="5511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3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028377" y="1968466"/>
            <a:ext cx="1188000" cy="648000"/>
            <a:chOff x="3921171" y="4297932"/>
            <a:chExt cx="1739900" cy="927100"/>
          </a:xfrm>
          <a:effectLst/>
        </p:grpSpPr>
        <p:grpSp>
          <p:nvGrpSpPr>
            <p:cNvPr id="46" name="Group 45"/>
            <p:cNvGrpSpPr/>
            <p:nvPr/>
          </p:nvGrpSpPr>
          <p:grpSpPr>
            <a:xfrm>
              <a:off x="3921171" y="4297932"/>
              <a:ext cx="1739900" cy="927100"/>
              <a:chOff x="4083050" y="1168400"/>
              <a:chExt cx="1739900" cy="927100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4083050" y="1168400"/>
                <a:ext cx="1739900" cy="92710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4953000" y="1263650"/>
                <a:ext cx="0" cy="736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Oval 46"/>
            <p:cNvSpPr/>
            <p:nvPr/>
          </p:nvSpPr>
          <p:spPr>
            <a:xfrm>
              <a:off x="4887048" y="4878698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35908" y="4440200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996475" y="4878698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445335" y="4440200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47558" y="1971257"/>
            <a:ext cx="1188000" cy="648000"/>
            <a:chOff x="3921171" y="5367300"/>
            <a:chExt cx="1739900" cy="927100"/>
          </a:xfrm>
          <a:effectLst/>
        </p:grpSpPr>
        <p:grpSp>
          <p:nvGrpSpPr>
            <p:cNvPr id="56" name="Group 55"/>
            <p:cNvGrpSpPr/>
            <p:nvPr/>
          </p:nvGrpSpPr>
          <p:grpSpPr>
            <a:xfrm>
              <a:off x="3921171" y="5367300"/>
              <a:ext cx="1739900" cy="927100"/>
              <a:chOff x="250372" y="4337022"/>
              <a:chExt cx="1739900" cy="92710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250372" y="4337022"/>
                <a:ext cx="1739900" cy="927100"/>
                <a:chOff x="4083050" y="1168400"/>
                <a:chExt cx="1739900" cy="927100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4083050" y="1168400"/>
                  <a:ext cx="1739900" cy="9271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2041"/>
                  <a:endParaRPr lang="en-GB" sz="1662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953000" y="1263650"/>
                  <a:ext cx="0" cy="736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Oval 64"/>
              <p:cNvSpPr/>
              <p:nvPr/>
            </p:nvSpPr>
            <p:spPr>
              <a:xfrm>
                <a:off x="1216249" y="4942840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665109" y="4479290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442281" y="4702623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62" name="Oval 61"/>
            <p:cNvSpPr/>
            <p:nvPr/>
          </p:nvSpPr>
          <p:spPr>
            <a:xfrm>
              <a:off x="3996475" y="5923154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445335" y="5484656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65" y="3273059"/>
            <a:ext cx="2631661" cy="116231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657008" y="3952548"/>
            <a:ext cx="262086" cy="3120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89" y="4957904"/>
            <a:ext cx="716778" cy="89379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4" y="5182683"/>
            <a:ext cx="526715" cy="65679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48" y="5206071"/>
            <a:ext cx="489202" cy="61001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03" y="5218798"/>
            <a:ext cx="489202" cy="610017"/>
          </a:xfrm>
          <a:prstGeom prst="rect">
            <a:avLst/>
          </a:prstGeom>
        </p:spPr>
      </p:pic>
      <p:cxnSp>
        <p:nvCxnSpPr>
          <p:cNvPr id="106" name="Straight Connector 105"/>
          <p:cNvCxnSpPr/>
          <p:nvPr/>
        </p:nvCxnSpPr>
        <p:spPr>
          <a:xfrm>
            <a:off x="6012965" y="6268836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745414" y="6268836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0" name="Picture 10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13" y="763193"/>
            <a:ext cx="1817333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38606E-D6C0-8F48-B080-17DA3C458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52" y="1098317"/>
            <a:ext cx="8636000" cy="5511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70844" y="1308527"/>
            <a:ext cx="1816686" cy="799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147" y="3273059"/>
            <a:ext cx="2631661" cy="1162317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660295" y="1585382"/>
            <a:ext cx="501879" cy="1426413"/>
            <a:chOff x="-759658" y="4308245"/>
            <a:chExt cx="501879" cy="142641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5025628"/>
              <a:ext cx="501879" cy="70903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786501"/>
              <a:ext cx="501879" cy="70903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547373"/>
              <a:ext cx="501879" cy="70903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308245"/>
              <a:ext cx="501879" cy="70903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488265" y="1746077"/>
            <a:ext cx="501879" cy="1187285"/>
            <a:chOff x="-759658" y="4547373"/>
            <a:chExt cx="501879" cy="118728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5025628"/>
              <a:ext cx="501879" cy="70903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786501"/>
              <a:ext cx="501879" cy="70903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547373"/>
              <a:ext cx="501879" cy="709030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2563091" y="1939897"/>
            <a:ext cx="686912" cy="7173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07" y="3743048"/>
            <a:ext cx="370853" cy="52392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190">
            <a:off x="2281474" y="4812017"/>
            <a:ext cx="1276000" cy="1188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882">
            <a:off x="1287091" y="4835620"/>
            <a:ext cx="1276000" cy="118800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6650275" y="6303127"/>
            <a:ext cx="9835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5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0B2946-8888-094B-A892-CC3505496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28" y="1057929"/>
            <a:ext cx="8636000" cy="4965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67945" y="4518756"/>
            <a:ext cx="220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200" dirty="0">
              <a:solidFill>
                <a:srgbClr val="FF0000"/>
              </a:solidFill>
              <a:latin typeface="KG Primary Penmanship" panose="02000506000000020003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02317" y="1762088"/>
            <a:ext cx="686912" cy="7173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27245" y="1440764"/>
            <a:ext cx="2269203" cy="99826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471668" y="4763800"/>
            <a:ext cx="658439" cy="2754006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4459118" y="1808755"/>
            <a:ext cx="1368000" cy="684000"/>
            <a:chOff x="5742051" y="2249462"/>
            <a:chExt cx="1739900" cy="927100"/>
          </a:xfrm>
          <a:effectLst/>
        </p:grpSpPr>
        <p:grpSp>
          <p:nvGrpSpPr>
            <p:cNvPr id="103" name="Group 102"/>
            <p:cNvGrpSpPr/>
            <p:nvPr/>
          </p:nvGrpSpPr>
          <p:grpSpPr>
            <a:xfrm>
              <a:off x="5742051" y="2249462"/>
              <a:ext cx="1739900" cy="927100"/>
              <a:chOff x="2075924" y="1234113"/>
              <a:chExt cx="1739900" cy="927100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2075924" y="1234113"/>
                <a:ext cx="1739900" cy="927100"/>
                <a:chOff x="4083050" y="1168400"/>
                <a:chExt cx="1739900" cy="927100"/>
              </a:xfrm>
            </p:grpSpPr>
            <p:sp>
              <p:nvSpPr>
                <p:cNvPr id="112" name="Rounded Rectangle 111"/>
                <p:cNvSpPr/>
                <p:nvPr/>
              </p:nvSpPr>
              <p:spPr>
                <a:xfrm>
                  <a:off x="4083050" y="1168400"/>
                  <a:ext cx="1739900" cy="9271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2041"/>
                  <a:endParaRPr lang="en-GB" sz="1662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4953000" y="1263650"/>
                  <a:ext cx="0" cy="736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Oval 106"/>
              <p:cNvSpPr/>
              <p:nvPr/>
            </p:nvSpPr>
            <p:spPr>
              <a:xfrm>
                <a:off x="3041801" y="181487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490661" y="135132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041801" y="135132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490661" y="1814879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264629" y="158672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04" name="Oval 103"/>
            <p:cNvSpPr/>
            <p:nvPr/>
          </p:nvSpPr>
          <p:spPr>
            <a:xfrm>
              <a:off x="5845772" y="2801018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294632" y="2362520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547364" y="1765166"/>
            <a:ext cx="1368000" cy="684000"/>
            <a:chOff x="5756144" y="5344420"/>
            <a:chExt cx="1739900" cy="927100"/>
          </a:xfrm>
          <a:effectLst/>
        </p:grpSpPr>
        <p:grpSp>
          <p:nvGrpSpPr>
            <p:cNvPr id="115" name="Group 114"/>
            <p:cNvGrpSpPr/>
            <p:nvPr/>
          </p:nvGrpSpPr>
          <p:grpSpPr>
            <a:xfrm>
              <a:off x="5756144" y="5344420"/>
              <a:ext cx="1739900" cy="927100"/>
              <a:chOff x="250372" y="5392205"/>
              <a:chExt cx="1739900" cy="927100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250372" y="5392205"/>
                <a:ext cx="1739900" cy="927100"/>
                <a:chOff x="4083050" y="1168400"/>
                <a:chExt cx="1739900" cy="927100"/>
              </a:xfrm>
            </p:grpSpPr>
            <p:sp>
              <p:nvSpPr>
                <p:cNvPr id="124" name="Rounded Rectangle 123"/>
                <p:cNvSpPr/>
                <p:nvPr/>
              </p:nvSpPr>
              <p:spPr>
                <a:xfrm>
                  <a:off x="4083050" y="1168400"/>
                  <a:ext cx="1739900" cy="927100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2041"/>
                  <a:endParaRPr lang="en-GB" sz="1662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953000" y="1263650"/>
                  <a:ext cx="0" cy="736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Oval 119"/>
              <p:cNvSpPr/>
              <p:nvPr/>
            </p:nvSpPr>
            <p:spPr>
              <a:xfrm>
                <a:off x="1216249" y="597297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665109" y="550942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216249" y="550942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665109" y="5972971"/>
                <a:ext cx="226032" cy="226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16" name="Oval 115"/>
            <p:cNvSpPr/>
            <p:nvPr/>
          </p:nvSpPr>
          <p:spPr>
            <a:xfrm>
              <a:off x="5855276" y="5899299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6304136" y="5435749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6081308" y="5659082"/>
              <a:ext cx="226032" cy="22603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26" name="Picture 1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066" y="2995842"/>
            <a:ext cx="2467638" cy="108987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551018" y="3615954"/>
            <a:ext cx="341735" cy="2957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113">
            <a:off x="1366459" y="4299596"/>
            <a:ext cx="1308234" cy="1218011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18" y="4283070"/>
            <a:ext cx="1308234" cy="12180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81" y="5814432"/>
            <a:ext cx="612000" cy="6120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73" y="5814432"/>
            <a:ext cx="612000" cy="6120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05" y="5814432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E70AE3-E0ED-7648-A329-4D5594385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80" y="1715267"/>
            <a:ext cx="2565400" cy="876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48D602-2C58-3E4A-922E-ED2599CB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91" y="991893"/>
            <a:ext cx="8636000" cy="49657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67945" y="4518756"/>
            <a:ext cx="220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200" dirty="0">
              <a:solidFill>
                <a:srgbClr val="FF0000"/>
              </a:solidFill>
              <a:latin typeface="KG Primary Penmanship" panose="02000506000000020003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21660" y="1762088"/>
            <a:ext cx="686912" cy="7173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827245" y="1440764"/>
            <a:ext cx="2269203" cy="99826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113">
            <a:off x="1366459" y="4299596"/>
            <a:ext cx="1308234" cy="12180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22" y="3038204"/>
            <a:ext cx="1061738" cy="9576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77" y="2977726"/>
            <a:ext cx="1069096" cy="96428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69" y="3007479"/>
            <a:ext cx="1036107" cy="9345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92" y="3038204"/>
            <a:ext cx="1061738" cy="957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19" y="3049866"/>
            <a:ext cx="1009288" cy="91033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75943">
            <a:off x="2482047" y="4306788"/>
            <a:ext cx="1308543" cy="121507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9798" y="5755466"/>
            <a:ext cx="1839925" cy="8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C9F97-21CB-F947-A895-9806CD83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6" y="1066800"/>
            <a:ext cx="8597900" cy="5791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67945" y="4518756"/>
            <a:ext cx="220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200" dirty="0">
              <a:solidFill>
                <a:srgbClr val="FF0000"/>
              </a:solidFill>
              <a:latin typeface="KG Primary Penmanship" panose="02000506000000020003" pitchFamily="2" charset="0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113">
            <a:off x="1366459" y="4299596"/>
            <a:ext cx="1308234" cy="12180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859809" y="1567863"/>
            <a:ext cx="2396187" cy="10541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45" y="1629985"/>
            <a:ext cx="1036110" cy="79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23" y="1347051"/>
            <a:ext cx="1123147" cy="1281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44" y="1629985"/>
            <a:ext cx="1041535" cy="792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57044" y="3109211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974602" y="3109211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404464" y="3109211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839443" y="3109211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1539044" y="3546063"/>
            <a:ext cx="396000" cy="396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Isosceles Triangle 36"/>
          <p:cNvSpPr/>
          <p:nvPr/>
        </p:nvSpPr>
        <p:spPr>
          <a:xfrm>
            <a:off x="1974602" y="3549264"/>
            <a:ext cx="396000" cy="396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/>
          <p:cNvSpPr/>
          <p:nvPr/>
        </p:nvSpPr>
        <p:spPr>
          <a:xfrm>
            <a:off x="2404464" y="3546063"/>
            <a:ext cx="396000" cy="396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066">
            <a:off x="2334602" y="4312669"/>
            <a:ext cx="1276000" cy="1188000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4419693" y="6276550"/>
            <a:ext cx="9835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05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FAD671-B965-7D4A-8F92-361B5418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4" y="1182938"/>
            <a:ext cx="8496300" cy="5613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1" y="3244434"/>
            <a:ext cx="1353333" cy="12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68" y="3182035"/>
            <a:ext cx="1353333" cy="12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41" y="3452868"/>
            <a:ext cx="1311875" cy="1875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8578" y="3697250"/>
            <a:ext cx="1404822" cy="1732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84" y="1783130"/>
            <a:ext cx="929120" cy="8923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06" y="1783130"/>
            <a:ext cx="929120" cy="8923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80" y="1757508"/>
            <a:ext cx="806536" cy="10051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22" y="1757508"/>
            <a:ext cx="806536" cy="10051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38" y="1726713"/>
            <a:ext cx="806536" cy="100519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821048" y="6156960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17" y="832797"/>
            <a:ext cx="586090" cy="82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507" y="748966"/>
            <a:ext cx="586090" cy="82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51" y="1374595"/>
            <a:ext cx="58609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7FCA98-9D59-D442-AC5E-7BB3D58BD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4" y="1101760"/>
            <a:ext cx="8597900" cy="6223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67945" y="4823560"/>
            <a:ext cx="220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200" dirty="0">
              <a:solidFill>
                <a:srgbClr val="FF0000"/>
              </a:solidFill>
              <a:latin typeface="KG Primary Penmanship" panose="02000506000000020003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57044" y="3247757"/>
            <a:ext cx="360000" cy="36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138905" y="3247757"/>
            <a:ext cx="360000" cy="36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720766" y="3247757"/>
            <a:ext cx="360000" cy="36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302627" y="3247757"/>
            <a:ext cx="360000" cy="36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1539044" y="3684609"/>
            <a:ext cx="396000" cy="396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Isosceles Triangle 36"/>
          <p:cNvSpPr/>
          <p:nvPr/>
        </p:nvSpPr>
        <p:spPr>
          <a:xfrm>
            <a:off x="1974602" y="3687810"/>
            <a:ext cx="396000" cy="396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/>
          <p:cNvSpPr/>
          <p:nvPr/>
        </p:nvSpPr>
        <p:spPr>
          <a:xfrm>
            <a:off x="2404464" y="3684609"/>
            <a:ext cx="396000" cy="396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44791" y="1479197"/>
            <a:ext cx="2341007" cy="10298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57044" y="1870364"/>
            <a:ext cx="432000" cy="44800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120932" y="1870364"/>
            <a:ext cx="432000" cy="44800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656931" y="1876442"/>
            <a:ext cx="468000" cy="46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776787" y="1870364"/>
            <a:ext cx="432000" cy="44800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340675" y="1870364"/>
            <a:ext cx="432000" cy="44800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3199443" y="1878221"/>
            <a:ext cx="468000" cy="46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4847187" y="1869683"/>
            <a:ext cx="468000" cy="46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389699" y="1871462"/>
            <a:ext cx="468000" cy="468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Isosceles Triangle 44"/>
          <p:cNvSpPr/>
          <p:nvPr/>
        </p:nvSpPr>
        <p:spPr>
          <a:xfrm>
            <a:off x="2834326" y="3684609"/>
            <a:ext cx="396000" cy="396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Isosceles Triangle 45"/>
          <p:cNvSpPr/>
          <p:nvPr/>
        </p:nvSpPr>
        <p:spPr>
          <a:xfrm>
            <a:off x="3271945" y="3684609"/>
            <a:ext cx="396000" cy="396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05" y="4714299"/>
            <a:ext cx="689361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602" y="4714298"/>
            <a:ext cx="689361" cy="90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99" y="4681881"/>
            <a:ext cx="689362" cy="900000"/>
          </a:xfrm>
          <a:prstGeom prst="rect">
            <a:avLst/>
          </a:prstGeom>
        </p:spPr>
      </p:pic>
      <p:sp>
        <p:nvSpPr>
          <p:cNvPr id="48" name="Isosceles Triangle 47"/>
          <p:cNvSpPr/>
          <p:nvPr/>
        </p:nvSpPr>
        <p:spPr>
          <a:xfrm>
            <a:off x="5117187" y="2594140"/>
            <a:ext cx="396000" cy="39600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3744739" y="2678244"/>
            <a:ext cx="360000" cy="36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410D7-617D-A743-BC37-7E4E21792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30" y="1143433"/>
            <a:ext cx="8242300" cy="5829300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1537855" y="5599564"/>
            <a:ext cx="4505136" cy="138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76" y="3195431"/>
            <a:ext cx="1353333" cy="12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16" y="1776580"/>
            <a:ext cx="929120" cy="8923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144" y="1769437"/>
            <a:ext cx="929120" cy="8923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23" y="1708282"/>
            <a:ext cx="806536" cy="10051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23" y="1724710"/>
            <a:ext cx="806536" cy="10051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73" y="1720163"/>
            <a:ext cx="806536" cy="100519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800719" y="6313191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71" y="3287715"/>
            <a:ext cx="1390521" cy="12946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07" y="1788157"/>
            <a:ext cx="929120" cy="8923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19" y="1788157"/>
            <a:ext cx="929120" cy="892356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1537855" y="5278581"/>
            <a:ext cx="3679708" cy="138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252" y="818942"/>
            <a:ext cx="586090" cy="82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85" y="1497362"/>
            <a:ext cx="586090" cy="82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04" y="1500625"/>
            <a:ext cx="586090" cy="828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60" y="1500625"/>
            <a:ext cx="58609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31512-C68D-DC43-AC42-01665583B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4" y="1228922"/>
            <a:ext cx="9906000" cy="564125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10" y="3308753"/>
            <a:ext cx="1353333" cy="12600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5649197" y="6217606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45" y="3308753"/>
            <a:ext cx="1493158" cy="1390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19" y="1733477"/>
            <a:ext cx="1133916" cy="11734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32" y="1733477"/>
            <a:ext cx="1133916" cy="11734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45" y="1733477"/>
            <a:ext cx="1133916" cy="11734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58" y="1733477"/>
            <a:ext cx="1133916" cy="11734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69" y="1733477"/>
            <a:ext cx="1133916" cy="11734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10" y="827021"/>
            <a:ext cx="586090" cy="828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08" y="805200"/>
            <a:ext cx="586090" cy="828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48" y="1492226"/>
            <a:ext cx="586090" cy="828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82" y="1736591"/>
            <a:ext cx="1133916" cy="117349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54" y="4931853"/>
            <a:ext cx="929120" cy="89235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43" y="4924710"/>
            <a:ext cx="929120" cy="89235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72" y="4849359"/>
            <a:ext cx="806536" cy="10051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04" y="4835163"/>
            <a:ext cx="806536" cy="10051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588" y="4863555"/>
            <a:ext cx="806536" cy="10051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30" y="4919972"/>
            <a:ext cx="929120" cy="89235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23" y="4835163"/>
            <a:ext cx="806536" cy="10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8C11F-119C-0543-9ECA-1E940F27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6" y="1303242"/>
            <a:ext cx="9906000" cy="564826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511406" y="6349904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55" y="805200"/>
            <a:ext cx="586090" cy="828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04" y="1346770"/>
            <a:ext cx="586090" cy="82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34836" y="344977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1997135" y="3810892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211881" y="3334686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2723006" y="3580563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9" y="4818984"/>
            <a:ext cx="833025" cy="872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230">
            <a:off x="4253429" y="4771190"/>
            <a:ext cx="591569" cy="105939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78" y="3974078"/>
            <a:ext cx="833025" cy="87226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17" y="3944218"/>
            <a:ext cx="591569" cy="105939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49" y="4936693"/>
            <a:ext cx="833025" cy="87226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0" y="4781617"/>
            <a:ext cx="833025" cy="87226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926">
            <a:off x="4916903" y="4787886"/>
            <a:ext cx="591569" cy="105939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60" y="1926254"/>
            <a:ext cx="838174" cy="7560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6468">
            <a:off x="2637055" y="1893016"/>
            <a:ext cx="838174" cy="756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64" y="1918423"/>
            <a:ext cx="838174" cy="756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31" y="1915042"/>
            <a:ext cx="838174" cy="756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0985">
            <a:off x="4088197" y="1900499"/>
            <a:ext cx="838174" cy="756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8130">
            <a:off x="4541010" y="1890130"/>
            <a:ext cx="838174" cy="756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83" y="4353347"/>
            <a:ext cx="591569" cy="10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0698D3-701E-6542-8F6C-AD28114D8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81" y="1109411"/>
            <a:ext cx="8636000" cy="5829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868594" y="6349904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083985" y="499634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446284" y="5357464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661030" y="488125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3172155" y="5127135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40" y="3296141"/>
            <a:ext cx="833025" cy="872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230">
            <a:off x="2091639" y="3273964"/>
            <a:ext cx="591569" cy="105939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01" y="3265158"/>
            <a:ext cx="833025" cy="87226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52" y="3296416"/>
            <a:ext cx="591569" cy="105939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60" y="3318948"/>
            <a:ext cx="833025" cy="87226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31" y="3339435"/>
            <a:ext cx="833025" cy="87226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926">
            <a:off x="2653648" y="3242474"/>
            <a:ext cx="591569" cy="10593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07927" y="905058"/>
            <a:ext cx="1551709" cy="15768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8657781" y="1219688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946382" y="1822143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351664" y="1813744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81" y="3265158"/>
            <a:ext cx="833025" cy="872262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3609664" y="4865416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3720830" y="5325135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oup 68"/>
          <p:cNvGrpSpPr/>
          <p:nvPr/>
        </p:nvGrpSpPr>
        <p:grpSpPr>
          <a:xfrm>
            <a:off x="5392673" y="1218369"/>
            <a:ext cx="501879" cy="1665541"/>
            <a:chOff x="-759658" y="4069117"/>
            <a:chExt cx="501879" cy="1665541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5025628"/>
              <a:ext cx="501879" cy="70903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786501"/>
              <a:ext cx="501879" cy="70903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547373"/>
              <a:ext cx="501879" cy="70903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308245"/>
              <a:ext cx="501879" cy="70903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069117"/>
              <a:ext cx="501879" cy="709030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4741572" y="1457497"/>
            <a:ext cx="501879" cy="1426413"/>
            <a:chOff x="-759658" y="4308245"/>
            <a:chExt cx="501879" cy="1426413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5025628"/>
              <a:ext cx="501879" cy="70903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786501"/>
              <a:ext cx="501879" cy="70903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547373"/>
              <a:ext cx="501879" cy="70903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308245"/>
              <a:ext cx="501879" cy="709030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4132289" y="1708629"/>
            <a:ext cx="501879" cy="1187285"/>
            <a:chOff x="-759658" y="4547373"/>
            <a:chExt cx="501879" cy="1187285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5025628"/>
              <a:ext cx="501879" cy="70903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786501"/>
              <a:ext cx="501879" cy="70903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658" y="4547373"/>
              <a:ext cx="501879" cy="709030"/>
            </a:xfrm>
            <a:prstGeom prst="rect">
              <a:avLst/>
            </a:prstGeom>
          </p:spPr>
        </p:pic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50" y="2186884"/>
            <a:ext cx="501879" cy="70903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58" y="1957587"/>
            <a:ext cx="501879" cy="70903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67" y="2174880"/>
            <a:ext cx="501879" cy="70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B7575A-CEC2-B049-9B63-4B01507A3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4" y="1165899"/>
            <a:ext cx="8636000" cy="5829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868594" y="6349904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27530" y="4823843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035244" y="546487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703180" y="4823843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2769921" y="5442921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230">
            <a:off x="2091639" y="3273964"/>
            <a:ext cx="591569" cy="105939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91" y="3250125"/>
            <a:ext cx="833025" cy="87226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87" y="3256354"/>
            <a:ext cx="591569" cy="105939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813" y="3189763"/>
            <a:ext cx="833025" cy="87226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94" y="3256354"/>
            <a:ext cx="833025" cy="87226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926">
            <a:off x="2653648" y="3242474"/>
            <a:ext cx="591569" cy="10593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007927" y="905058"/>
            <a:ext cx="1551709" cy="15768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8438429" y="1307961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8890639" y="1822143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449283" y="1813744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45" y="3208287"/>
            <a:ext cx="833025" cy="872262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2369279" y="5136143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883554" y="1318951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08" y="3253981"/>
            <a:ext cx="591569" cy="105939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00" y="3256354"/>
            <a:ext cx="591569" cy="105939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10" y="3285055"/>
            <a:ext cx="591569" cy="105939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39" y="3244350"/>
            <a:ext cx="591569" cy="10593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3F1575-2A69-E544-A9D7-20B807207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084" y="1881794"/>
            <a:ext cx="6336165" cy="101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B1165-200E-904F-AEEB-71530A377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1" y="1154436"/>
            <a:ext cx="8636000" cy="5829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106804" y="6354426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27530" y="4823843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286621" y="5295349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703180" y="4823843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3767028" y="5307564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8007927" y="905058"/>
            <a:ext cx="1551709" cy="15768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8657781" y="1172050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9090665" y="1764991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674852" y="1772346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3360805" y="4852435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256496" y="1764605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86" y="3267481"/>
            <a:ext cx="1034907" cy="91862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34" y="3228341"/>
            <a:ext cx="1034907" cy="91862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52" y="3544963"/>
            <a:ext cx="678206" cy="60200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41" y="3526409"/>
            <a:ext cx="678206" cy="60200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61" y="3513451"/>
            <a:ext cx="678206" cy="60200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81" y="3526301"/>
            <a:ext cx="678206" cy="60200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79" y="3515542"/>
            <a:ext cx="678206" cy="6020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25" y="1634483"/>
            <a:ext cx="1276000" cy="118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34" y="1621633"/>
            <a:ext cx="1276000" cy="118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78" y="1640187"/>
            <a:ext cx="1276000" cy="118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87" y="1640187"/>
            <a:ext cx="1276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77C4EC-9842-D747-9FF7-87B21C30C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20" y="1152602"/>
            <a:ext cx="8636000" cy="58293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2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503450" y="6435090"/>
            <a:ext cx="5179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27530" y="4823843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2307180" y="5289438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703180" y="4823843"/>
            <a:ext cx="396000" cy="396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3528103" y="5369130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8007927" y="905058"/>
            <a:ext cx="1551709" cy="15768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8456273" y="1285277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9090665" y="1764991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674852" y="1772346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3528103" y="4841053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256496" y="1764605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885720" y="1285277"/>
            <a:ext cx="252000" cy="25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02" y="3271847"/>
            <a:ext cx="917442" cy="91518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30" y="3306658"/>
            <a:ext cx="917442" cy="9151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72" y="3267229"/>
            <a:ext cx="917442" cy="9151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00" y="3302040"/>
            <a:ext cx="917442" cy="9151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526" y="3302040"/>
            <a:ext cx="917442" cy="9151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54" y="3336851"/>
            <a:ext cx="917442" cy="915188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4124269" y="5369130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4129688" y="4838427"/>
            <a:ext cx="396000" cy="3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>
            <a:off x="4219974" y="2481904"/>
            <a:ext cx="7912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15" y="3302040"/>
            <a:ext cx="917442" cy="91518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43" y="3336851"/>
            <a:ext cx="917442" cy="915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91816C-158E-1147-975D-47C3FD37B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956" y="1721020"/>
            <a:ext cx="2527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15617</TotalTime>
  <Words>160</Words>
  <Application>Microsoft Office PowerPoint</Application>
  <PresentationFormat>A4 Paper (210x297 mm)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Bariol</vt:lpstr>
      <vt:lpstr>Calibri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Rebecca Chandler (PG)</cp:lastModifiedBy>
  <cp:revision>170</cp:revision>
  <dcterms:created xsi:type="dcterms:W3CDTF">2019-10-15T10:24:11Z</dcterms:created>
  <dcterms:modified xsi:type="dcterms:W3CDTF">2020-09-14T12:00:48Z</dcterms:modified>
</cp:coreProperties>
</file>